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2" r:id="rId5"/>
  </p:sldMasterIdLst>
  <p:notesMasterIdLst>
    <p:notesMasterId r:id="rId28"/>
  </p:notesMasterIdLst>
  <p:sldIdLst>
    <p:sldId id="256" r:id="rId6"/>
    <p:sldId id="310" r:id="rId7"/>
    <p:sldId id="313" r:id="rId8"/>
    <p:sldId id="360" r:id="rId9"/>
    <p:sldId id="351" r:id="rId10"/>
    <p:sldId id="370" r:id="rId11"/>
    <p:sldId id="325" r:id="rId12"/>
    <p:sldId id="361" r:id="rId13"/>
    <p:sldId id="362" r:id="rId14"/>
    <p:sldId id="371" r:id="rId15"/>
    <p:sldId id="363" r:id="rId16"/>
    <p:sldId id="364" r:id="rId17"/>
    <p:sldId id="365" r:id="rId18"/>
    <p:sldId id="372" r:id="rId19"/>
    <p:sldId id="366" r:id="rId20"/>
    <p:sldId id="367" r:id="rId21"/>
    <p:sldId id="373" r:id="rId22"/>
    <p:sldId id="369" r:id="rId23"/>
    <p:sldId id="324" r:id="rId24"/>
    <p:sldId id="309" r:id="rId25"/>
    <p:sldId id="308" r:id="rId26"/>
    <p:sldId id="30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CC"/>
    <a:srgbClr val="0099CC"/>
    <a:srgbClr val="CC0066"/>
    <a:srgbClr val="FFC000"/>
    <a:srgbClr val="FF9900"/>
    <a:srgbClr val="663300"/>
    <a:srgbClr val="3333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édio 4 - Destaqu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0A15C55-8517-42AA-B614-E9B94910E393}" styleName="Estilo Médio 2 - Destaqu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Estilo Médio 2 - Destaqu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édio 2 - Destaqu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Estilo Médio 1 - Destaqu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Estilo Médio 1 - Destaqu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Estilo Médio 1 - Destaqu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59"/>
  </p:normalViewPr>
  <p:slideViewPr>
    <p:cSldViewPr snapToGrid="0" snapToObjects="1">
      <p:cViewPr varScale="1">
        <p:scale>
          <a:sx n="67" d="100"/>
          <a:sy n="67" d="100"/>
        </p:scale>
        <p:origin x="6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diagrams/_rels/data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ata9.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s>
</file>

<file path=ppt/diagrams/_rels/drawing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9.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6A19C2-4266-433B-995B-2C1DF999B3E9}"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pt-PT"/>
        </a:p>
      </dgm:t>
    </dgm:pt>
    <dgm:pt modelId="{2D3E4F75-48DB-461E-96A0-D363C89273CE}">
      <dgm:prSet phldrT="[Texto]" custT="1"/>
      <dgm:spPr>
        <a:xfrm>
          <a:off x="2062" y="7008"/>
          <a:ext cx="1240333" cy="496133"/>
        </a:xfrm>
        <a:prstGeom prst="rect">
          <a:avLst/>
        </a:prstGeom>
        <a:solidFill>
          <a:srgbClr val="FFC000">
            <a:hueOff val="0"/>
            <a:satOff val="0"/>
            <a:lumOff val="0"/>
            <a:alphaOff val="0"/>
          </a:srgbClr>
        </a:solidFill>
        <a:ln w="12700" cap="flat" cmpd="sng" algn="ctr">
          <a:solidFill>
            <a:srgbClr val="FFC000">
              <a:hueOff val="0"/>
              <a:satOff val="0"/>
              <a:lumOff val="0"/>
              <a:alphaOff val="0"/>
            </a:srgbClr>
          </a:solidFill>
          <a:prstDash val="solid"/>
          <a:miter lim="800000"/>
        </a:ln>
        <a:effectLst/>
      </dgm:spPr>
      <dgm:t>
        <a:bodyPr/>
        <a:lstStyle/>
        <a:p>
          <a:pPr>
            <a:buNone/>
          </a:pPr>
          <a:r>
            <a:rPr lang="pt-PT" sz="1600" noProof="0" dirty="0" err="1">
              <a:solidFill>
                <a:sysClr val="window" lastClr="FFFFFF"/>
              </a:solidFill>
              <a:latin typeface="Calibri" panose="020F0502020204030204"/>
              <a:ea typeface="+mn-ea"/>
              <a:cs typeface="+mn-cs"/>
            </a:rPr>
            <a:t>Introduction</a:t>
          </a:r>
          <a:endParaRPr lang="en-GB" sz="1600" noProof="0" dirty="0">
            <a:solidFill>
              <a:sysClr val="window" lastClr="FFFFFF"/>
            </a:solidFill>
            <a:latin typeface="Calibri" panose="020F0502020204030204"/>
            <a:ea typeface="+mn-ea"/>
            <a:cs typeface="+mn-cs"/>
          </a:endParaRPr>
        </a:p>
      </dgm:t>
    </dgm:pt>
    <dgm:pt modelId="{1E38C89A-AF49-420E-898F-F0809ECC5C93}" type="parTrans" cxnId="{7F546F0C-7155-461B-B354-F75BB5278D7F}">
      <dgm:prSet/>
      <dgm:spPr/>
      <dgm:t>
        <a:bodyPr/>
        <a:lstStyle/>
        <a:p>
          <a:endParaRPr lang="en-GB" sz="1200" noProof="0" dirty="0"/>
        </a:p>
      </dgm:t>
    </dgm:pt>
    <dgm:pt modelId="{5A32339E-CFE7-4AD7-9E1F-C46AA0BE656A}" type="sibTrans" cxnId="{7F546F0C-7155-461B-B354-F75BB5278D7F}">
      <dgm:prSet/>
      <dgm:spPr/>
      <dgm:t>
        <a:bodyPr/>
        <a:lstStyle/>
        <a:p>
          <a:endParaRPr lang="en-GB" sz="1200" noProof="0" dirty="0"/>
        </a:p>
      </dgm:t>
    </dgm:pt>
    <dgm:pt modelId="{FC2B4E20-6966-4F07-99CA-25BBB42E1D04}">
      <dgm:prSet phldrT="[Texto]" custT="1"/>
      <dgm:spPr>
        <a:xfrm>
          <a:off x="1416043" y="7008"/>
          <a:ext cx="1240333" cy="496133"/>
        </a:xfrm>
        <a:prstGeom prst="rect">
          <a:avLst/>
        </a:prstGeom>
        <a:solidFill>
          <a:srgbClr val="FFC000">
            <a:hueOff val="3266964"/>
            <a:satOff val="-13592"/>
            <a:lumOff val="3203"/>
            <a:alphaOff val="0"/>
          </a:srgbClr>
        </a:solidFill>
        <a:ln w="12700" cap="flat" cmpd="sng" algn="ctr">
          <a:solidFill>
            <a:srgbClr val="FFC000">
              <a:hueOff val="3266964"/>
              <a:satOff val="-13592"/>
              <a:lumOff val="3203"/>
              <a:alphaOff val="0"/>
            </a:srgbClr>
          </a:solidFill>
          <a:prstDash val="solid"/>
          <a:miter lim="800000"/>
        </a:ln>
        <a:effectLst/>
      </dgm:spPr>
      <dgm:t>
        <a:bodyPr/>
        <a:lstStyle/>
        <a:p>
          <a:pPr>
            <a:buNone/>
          </a:pPr>
          <a:r>
            <a:rPr lang="en-GB" sz="1600" noProof="0" dirty="0">
              <a:solidFill>
                <a:sysClr val="window" lastClr="FFFFFF"/>
              </a:solidFill>
              <a:latin typeface="Calibri" panose="020F0502020204030204"/>
              <a:ea typeface="+mn-ea"/>
              <a:cs typeface="+mn-cs"/>
            </a:rPr>
            <a:t>VET-Business cooperation</a:t>
          </a:r>
        </a:p>
      </dgm:t>
    </dgm:pt>
    <dgm:pt modelId="{D1AAB627-F899-4363-AA78-77AAD8A16CA5}" type="parTrans" cxnId="{7D0C1DE9-C99C-4E53-A596-717969B975FD}">
      <dgm:prSet/>
      <dgm:spPr/>
      <dgm:t>
        <a:bodyPr/>
        <a:lstStyle/>
        <a:p>
          <a:endParaRPr lang="en-GB" sz="1200" noProof="0" dirty="0"/>
        </a:p>
      </dgm:t>
    </dgm:pt>
    <dgm:pt modelId="{6B85D802-C09B-4D0D-A9D4-E506F100B762}" type="sibTrans" cxnId="{7D0C1DE9-C99C-4E53-A596-717969B975FD}">
      <dgm:prSet/>
      <dgm:spPr/>
      <dgm:t>
        <a:bodyPr/>
        <a:lstStyle/>
        <a:p>
          <a:endParaRPr lang="en-GB" sz="1200" noProof="0" dirty="0"/>
        </a:p>
      </dgm:t>
    </dgm:pt>
    <dgm:pt modelId="{2EF352AA-51F5-435F-8F2B-8425FFBB5D7A}">
      <dgm:prSet phldrT="[Texto]" custT="1"/>
      <dgm:spPr>
        <a:xfrm>
          <a:off x="1416043" y="503141"/>
          <a:ext cx="1240333" cy="1756800"/>
        </a:xfrm>
        <a:prstGeom prst="rect">
          <a:avLst/>
        </a:prstGeom>
        <a:solidFill>
          <a:srgbClr val="FFC000">
            <a:tint val="40000"/>
            <a:alpha val="90000"/>
            <a:hueOff val="3620642"/>
            <a:satOff val="-17082"/>
            <a:lumOff val="-617"/>
            <a:alphaOff val="0"/>
          </a:srgbClr>
        </a:solidFill>
        <a:ln w="12700" cap="flat" cmpd="sng" algn="ctr">
          <a:solidFill>
            <a:srgbClr val="FFC000">
              <a:tint val="40000"/>
              <a:alpha val="90000"/>
              <a:hueOff val="3620642"/>
              <a:satOff val="-17082"/>
              <a:lumOff val="-617"/>
              <a:alphaOff val="0"/>
            </a:srgbClr>
          </a:solidFill>
          <a:prstDash val="solid"/>
          <a:miter lim="800000"/>
        </a:ln>
        <a:effectLst/>
      </dgm:spPr>
      <dgm:t>
        <a:bodyPr/>
        <a:lstStyle/>
        <a:p>
          <a:pPr>
            <a:buChar char="•"/>
          </a:pPr>
          <a:r>
            <a:rPr lang="en-GB" sz="1200" noProof="0" dirty="0">
              <a:solidFill>
                <a:sysClr val="windowText" lastClr="000000">
                  <a:hueOff val="0"/>
                  <a:satOff val="0"/>
                  <a:lumOff val="0"/>
                  <a:alphaOff val="0"/>
                </a:sysClr>
              </a:solidFill>
              <a:latin typeface="Calibri" panose="020F0502020204030204"/>
              <a:ea typeface="+mn-ea"/>
              <a:cs typeface="+mn-cs"/>
            </a:rPr>
            <a:t>Focused on the relevance of the VET-Business cooperation, on the key-actors and their roles to a successful cooperation, identifying national policies to promote it.</a:t>
          </a:r>
        </a:p>
      </dgm:t>
    </dgm:pt>
    <dgm:pt modelId="{384C9AF0-7E29-44BD-9DBB-8C980B66EB6A}" type="parTrans" cxnId="{302B722E-6629-4178-A03C-8C46BD322E94}">
      <dgm:prSet/>
      <dgm:spPr/>
      <dgm:t>
        <a:bodyPr/>
        <a:lstStyle/>
        <a:p>
          <a:endParaRPr lang="en-GB" sz="1200" noProof="0" dirty="0"/>
        </a:p>
      </dgm:t>
    </dgm:pt>
    <dgm:pt modelId="{E8839E5D-BFE3-4660-B2DD-51BA98A93D10}" type="sibTrans" cxnId="{302B722E-6629-4178-A03C-8C46BD322E94}">
      <dgm:prSet/>
      <dgm:spPr/>
      <dgm:t>
        <a:bodyPr/>
        <a:lstStyle/>
        <a:p>
          <a:endParaRPr lang="en-GB" sz="1200" noProof="0" dirty="0"/>
        </a:p>
      </dgm:t>
    </dgm:pt>
    <dgm:pt modelId="{1FEBD5F8-ACBD-4DF9-8729-93720A382345}">
      <dgm:prSet phldrT="[Texto]" custT="1"/>
      <dgm:spPr>
        <a:xfrm>
          <a:off x="2830023" y="7008"/>
          <a:ext cx="1240333" cy="496133"/>
        </a:xfrm>
        <a:prstGeom prst="rect">
          <a:avLst/>
        </a:prstGeom>
        <a:solidFill>
          <a:srgbClr val="FFC000">
            <a:hueOff val="6533927"/>
            <a:satOff val="-27185"/>
            <a:lumOff val="6405"/>
            <a:alphaOff val="0"/>
          </a:srgbClr>
        </a:solidFill>
        <a:ln w="12700" cap="flat" cmpd="sng" algn="ctr">
          <a:solidFill>
            <a:srgbClr val="FFC000">
              <a:hueOff val="6533927"/>
              <a:satOff val="-27185"/>
              <a:lumOff val="6405"/>
              <a:alphaOff val="0"/>
            </a:srgbClr>
          </a:solidFill>
          <a:prstDash val="solid"/>
          <a:miter lim="800000"/>
        </a:ln>
        <a:effectLst/>
      </dgm:spPr>
      <dgm:t>
        <a:bodyPr/>
        <a:lstStyle/>
        <a:p>
          <a:pPr>
            <a:buNone/>
          </a:pPr>
          <a:r>
            <a:rPr lang="en-GB" sz="1600" noProof="0" dirty="0">
              <a:solidFill>
                <a:sysClr val="window" lastClr="FFFFFF"/>
              </a:solidFill>
              <a:latin typeface="Calibri" panose="020F0502020204030204"/>
              <a:ea typeface="+mn-ea"/>
              <a:cs typeface="+mn-cs"/>
            </a:rPr>
            <a:t>How to promote VET-Business cooperation?</a:t>
          </a:r>
        </a:p>
      </dgm:t>
    </dgm:pt>
    <dgm:pt modelId="{060D9650-BB33-4437-B64C-AF7FE3CAB0A6}" type="parTrans" cxnId="{67B401D6-444D-4C04-B207-0E99A40AA018}">
      <dgm:prSet/>
      <dgm:spPr/>
      <dgm:t>
        <a:bodyPr/>
        <a:lstStyle/>
        <a:p>
          <a:endParaRPr lang="en-GB" sz="1200" noProof="0" dirty="0"/>
        </a:p>
      </dgm:t>
    </dgm:pt>
    <dgm:pt modelId="{7CF29C8B-ABAE-4570-BB5A-479C8A5154DA}" type="sibTrans" cxnId="{67B401D6-444D-4C04-B207-0E99A40AA018}">
      <dgm:prSet/>
      <dgm:spPr/>
      <dgm:t>
        <a:bodyPr/>
        <a:lstStyle/>
        <a:p>
          <a:endParaRPr lang="en-GB" sz="1200" noProof="0" dirty="0"/>
        </a:p>
      </dgm:t>
    </dgm:pt>
    <dgm:pt modelId="{32AB5120-E484-4D46-AEF9-1BA46083CDE1}">
      <dgm:prSet phldrT="[Texto]" custT="1"/>
      <dgm:spPr>
        <a:xfrm>
          <a:off x="2830023" y="503141"/>
          <a:ext cx="1240333" cy="1756800"/>
        </a:xfrm>
        <a:prstGeom prst="rect">
          <a:avLst/>
        </a:prstGeom>
        <a:solidFill>
          <a:srgbClr val="FFC000">
            <a:tint val="40000"/>
            <a:alpha val="90000"/>
            <a:hueOff val="7241284"/>
            <a:satOff val="-34163"/>
            <a:lumOff val="-1234"/>
            <a:alphaOff val="0"/>
          </a:srgbClr>
        </a:solidFill>
        <a:ln w="12700" cap="flat" cmpd="sng" algn="ctr">
          <a:solidFill>
            <a:srgbClr val="FFC000">
              <a:tint val="40000"/>
              <a:alpha val="90000"/>
              <a:hueOff val="7241284"/>
              <a:satOff val="-34163"/>
              <a:lumOff val="-1234"/>
              <a:alphaOff val="0"/>
            </a:srgbClr>
          </a:solidFill>
          <a:prstDash val="solid"/>
          <a:miter lim="800000"/>
        </a:ln>
        <a:effectLst/>
      </dgm:spPr>
      <dgm:t>
        <a:bodyPr/>
        <a:lstStyle/>
        <a:p>
          <a:pPr>
            <a:buChar char="•"/>
          </a:pPr>
          <a:r>
            <a:rPr lang="en-GB" sz="1200" noProof="0" dirty="0">
              <a:solidFill>
                <a:sysClr val="windowText" lastClr="000000">
                  <a:hueOff val="0"/>
                  <a:satOff val="0"/>
                  <a:lumOff val="0"/>
                  <a:alphaOff val="0"/>
                </a:sysClr>
              </a:solidFill>
              <a:latin typeface="Calibri" panose="020F0502020204030204"/>
              <a:ea typeface="+mn-ea"/>
              <a:cs typeface="+mn-cs"/>
            </a:rPr>
            <a:t>Brief description of the conditions, professionals and strategies for the establishment, reinforcement and strengthen VET-Business cooperation.</a:t>
          </a:r>
        </a:p>
      </dgm:t>
    </dgm:pt>
    <dgm:pt modelId="{A58E5B47-E78D-412E-A787-EF784538DFB0}" type="parTrans" cxnId="{21322701-752C-4C9D-A2BB-C4A30DDB528F}">
      <dgm:prSet/>
      <dgm:spPr/>
      <dgm:t>
        <a:bodyPr/>
        <a:lstStyle/>
        <a:p>
          <a:endParaRPr lang="en-GB" sz="1200" noProof="0" dirty="0"/>
        </a:p>
      </dgm:t>
    </dgm:pt>
    <dgm:pt modelId="{EB3C1941-3F4E-4381-A6D8-B74F69E63F47}" type="sibTrans" cxnId="{21322701-752C-4C9D-A2BB-C4A30DDB528F}">
      <dgm:prSet/>
      <dgm:spPr/>
      <dgm:t>
        <a:bodyPr/>
        <a:lstStyle/>
        <a:p>
          <a:endParaRPr lang="en-GB" sz="1200" noProof="0" dirty="0"/>
        </a:p>
      </dgm:t>
    </dgm:pt>
    <dgm:pt modelId="{4A0941C2-5867-4C62-9228-E94296F2C590}">
      <dgm:prSet phldrT="[Texto]" custT="1"/>
      <dgm:spPr>
        <a:xfrm>
          <a:off x="4244003" y="7008"/>
          <a:ext cx="1240333" cy="496133"/>
        </a:xfrm>
        <a:prstGeom prst="rect">
          <a:avLst/>
        </a:prstGeom>
        <a:solidFill>
          <a:srgbClr val="FFC000">
            <a:hueOff val="9800891"/>
            <a:satOff val="-40777"/>
            <a:lumOff val="9608"/>
            <a:alphaOff val="0"/>
          </a:srgbClr>
        </a:solidFill>
        <a:ln w="12700" cap="flat" cmpd="sng" algn="ctr">
          <a:solidFill>
            <a:srgbClr val="FFC000">
              <a:hueOff val="9800891"/>
              <a:satOff val="-40777"/>
              <a:lumOff val="9608"/>
              <a:alphaOff val="0"/>
            </a:srgbClr>
          </a:solidFill>
          <a:prstDash val="solid"/>
          <a:miter lim="800000"/>
        </a:ln>
        <a:effectLst/>
      </dgm:spPr>
      <dgm:t>
        <a:bodyPr/>
        <a:lstStyle/>
        <a:p>
          <a:pPr>
            <a:buNone/>
          </a:pPr>
          <a:r>
            <a:rPr lang="en-GB" sz="1600" noProof="0" dirty="0">
              <a:solidFill>
                <a:sysClr val="window" lastClr="FFFFFF"/>
              </a:solidFill>
              <a:latin typeface="Calibri" panose="020F0502020204030204"/>
              <a:ea typeface="+mn-ea"/>
              <a:cs typeface="+mn-cs"/>
            </a:rPr>
            <a:t>Which good practices exist?</a:t>
          </a:r>
        </a:p>
      </dgm:t>
    </dgm:pt>
    <dgm:pt modelId="{9AACD61E-C31E-455A-9CA2-C373C4143E98}" type="parTrans" cxnId="{F934FB18-BA37-4099-AC45-F01D1A2CED5D}">
      <dgm:prSet/>
      <dgm:spPr/>
      <dgm:t>
        <a:bodyPr/>
        <a:lstStyle/>
        <a:p>
          <a:endParaRPr lang="en-GB" sz="1200" noProof="0" dirty="0"/>
        </a:p>
      </dgm:t>
    </dgm:pt>
    <dgm:pt modelId="{31E105B1-0EB6-46A2-A311-6F1810C5E828}" type="sibTrans" cxnId="{F934FB18-BA37-4099-AC45-F01D1A2CED5D}">
      <dgm:prSet/>
      <dgm:spPr/>
      <dgm:t>
        <a:bodyPr/>
        <a:lstStyle/>
        <a:p>
          <a:endParaRPr lang="en-GB" sz="1200" noProof="0" dirty="0"/>
        </a:p>
      </dgm:t>
    </dgm:pt>
    <dgm:pt modelId="{964875EC-2D46-4765-9E48-BC2565EBD6A6}">
      <dgm:prSet phldrT="[Texto]" custT="1"/>
      <dgm:spPr>
        <a:xfrm>
          <a:off x="2062" y="503141"/>
          <a:ext cx="1240333" cy="1756800"/>
        </a:xfrm>
        <a:prstGeom prst="rect">
          <a:avLst/>
        </a:prstGeom>
        <a:solidFill>
          <a:srgbClr val="FFC000">
            <a:tint val="40000"/>
            <a:alpha val="90000"/>
            <a:hueOff val="0"/>
            <a:satOff val="0"/>
            <a:lumOff val="0"/>
            <a:alphaOff val="0"/>
          </a:srgbClr>
        </a:solidFill>
        <a:ln w="12700" cap="flat" cmpd="sng" algn="ctr">
          <a:solidFill>
            <a:srgbClr val="FFC000">
              <a:tint val="40000"/>
              <a:alpha val="90000"/>
              <a:hueOff val="0"/>
              <a:satOff val="0"/>
              <a:lumOff val="0"/>
              <a:alphaOff val="0"/>
            </a:srgbClr>
          </a:solidFill>
          <a:prstDash val="solid"/>
          <a:miter lim="800000"/>
        </a:ln>
        <a:effectLst/>
      </dgm:spPr>
      <dgm:t>
        <a:bodyPr/>
        <a:lstStyle/>
        <a:p>
          <a:pPr algn="l">
            <a:buChar char="•"/>
          </a:pPr>
          <a:r>
            <a:rPr lang="en-GB" sz="1200" noProof="0" dirty="0">
              <a:solidFill>
                <a:sysClr val="windowText" lastClr="000000">
                  <a:hueOff val="0"/>
                  <a:satOff val="0"/>
                  <a:lumOff val="0"/>
                  <a:alphaOff val="0"/>
                </a:sysClr>
              </a:solidFill>
              <a:latin typeface="Calibri" panose="020F0502020204030204"/>
              <a:ea typeface="+mn-ea"/>
              <a:cs typeface="+mn-cs"/>
            </a:rPr>
            <a:t>Focus on an analysis of the integration of the soft skills in the VET curricula and the relevance of VET training to the success in the labour market</a:t>
          </a:r>
        </a:p>
      </dgm:t>
    </dgm:pt>
    <dgm:pt modelId="{787886FA-151E-4CBE-AAF8-898DEC2B4712}" type="parTrans" cxnId="{8646F84A-0B28-486F-AB36-0396E776A061}">
      <dgm:prSet/>
      <dgm:spPr/>
      <dgm:t>
        <a:bodyPr/>
        <a:lstStyle/>
        <a:p>
          <a:endParaRPr lang="en-GB" sz="1200" noProof="0" dirty="0"/>
        </a:p>
      </dgm:t>
    </dgm:pt>
    <dgm:pt modelId="{4B200167-E23C-4B7A-99CF-7EC4B36F2E89}" type="sibTrans" cxnId="{8646F84A-0B28-486F-AB36-0396E776A061}">
      <dgm:prSet/>
      <dgm:spPr/>
      <dgm:t>
        <a:bodyPr/>
        <a:lstStyle/>
        <a:p>
          <a:endParaRPr lang="en-GB" sz="1200" noProof="0" dirty="0"/>
        </a:p>
      </dgm:t>
    </dgm:pt>
    <dgm:pt modelId="{25265852-BDDF-4769-B2BA-5A3F00AFCE05}">
      <dgm:prSet phldrT="[Texto]" custT="1"/>
      <dgm:spPr>
        <a:xfrm>
          <a:off x="4244003" y="503141"/>
          <a:ext cx="1240333" cy="1756800"/>
        </a:xfrm>
        <a:prstGeom prst="rect">
          <a:avLst/>
        </a:prstGeom>
        <a:solidFill>
          <a:srgbClr val="FFC000">
            <a:tint val="40000"/>
            <a:alpha val="90000"/>
            <a:hueOff val="10861925"/>
            <a:satOff val="-51245"/>
            <a:lumOff val="-1851"/>
            <a:alphaOff val="0"/>
          </a:srgbClr>
        </a:solidFill>
        <a:ln w="12700" cap="flat" cmpd="sng" algn="ctr">
          <a:solidFill>
            <a:srgbClr val="FFC000">
              <a:tint val="40000"/>
              <a:alpha val="90000"/>
              <a:hueOff val="10861925"/>
              <a:satOff val="-51245"/>
              <a:lumOff val="-1851"/>
              <a:alphaOff val="0"/>
            </a:srgbClr>
          </a:solidFill>
          <a:prstDash val="solid"/>
          <a:miter lim="800000"/>
        </a:ln>
        <a:effectLst/>
      </dgm:spPr>
      <dgm:t>
        <a:bodyPr/>
        <a:lstStyle/>
        <a:p>
          <a:pPr>
            <a:buChar char="•"/>
          </a:pPr>
          <a:r>
            <a:rPr lang="en-GB" sz="1200" noProof="0" dirty="0">
              <a:solidFill>
                <a:sysClr val="windowText" lastClr="000000">
                  <a:hueOff val="0"/>
                  <a:satOff val="0"/>
                  <a:lumOff val="0"/>
                  <a:alphaOff val="0"/>
                </a:sysClr>
              </a:solidFill>
              <a:latin typeface="Calibri" panose="020F0502020204030204"/>
              <a:ea typeface="+mn-ea"/>
              <a:cs typeface="+mn-cs"/>
            </a:rPr>
            <a:t>In this section are provided examples of successful VET systems in Europe and of the integration of soft skills in VET curricula, identifying relevant projects and initiatives.</a:t>
          </a:r>
        </a:p>
      </dgm:t>
    </dgm:pt>
    <dgm:pt modelId="{A20721FE-184D-4012-9944-0B52BE5A306F}" type="parTrans" cxnId="{AD61D259-C7F5-447D-BA1E-368C2AA99F65}">
      <dgm:prSet/>
      <dgm:spPr/>
      <dgm:t>
        <a:bodyPr/>
        <a:lstStyle/>
        <a:p>
          <a:endParaRPr lang="en-GB" sz="1200" noProof="0" dirty="0"/>
        </a:p>
      </dgm:t>
    </dgm:pt>
    <dgm:pt modelId="{83C2CC21-C004-4BA1-8CB0-6170CFAEB79E}" type="sibTrans" cxnId="{AD61D259-C7F5-447D-BA1E-368C2AA99F65}">
      <dgm:prSet/>
      <dgm:spPr/>
      <dgm:t>
        <a:bodyPr/>
        <a:lstStyle/>
        <a:p>
          <a:endParaRPr lang="en-GB" sz="1200" noProof="0" dirty="0"/>
        </a:p>
      </dgm:t>
    </dgm:pt>
    <dgm:pt modelId="{491C1DDD-1344-4472-9BB6-89472174B6BC}" type="pres">
      <dgm:prSet presAssocID="{416A19C2-4266-433B-995B-2C1DF999B3E9}" presName="Name0" presStyleCnt="0">
        <dgm:presLayoutVars>
          <dgm:dir/>
          <dgm:animLvl val="lvl"/>
          <dgm:resizeHandles val="exact"/>
        </dgm:presLayoutVars>
      </dgm:prSet>
      <dgm:spPr/>
    </dgm:pt>
    <dgm:pt modelId="{E86D024F-2277-4780-8995-664574EF81F6}" type="pres">
      <dgm:prSet presAssocID="{2D3E4F75-48DB-461E-96A0-D363C89273CE}" presName="composite" presStyleCnt="0"/>
      <dgm:spPr/>
    </dgm:pt>
    <dgm:pt modelId="{20F9393A-8129-47E6-BF55-680AC175C965}" type="pres">
      <dgm:prSet presAssocID="{2D3E4F75-48DB-461E-96A0-D363C89273CE}" presName="parTx" presStyleLbl="alignNode1" presStyleIdx="0" presStyleCnt="4">
        <dgm:presLayoutVars>
          <dgm:chMax val="0"/>
          <dgm:chPref val="0"/>
          <dgm:bulletEnabled val="1"/>
        </dgm:presLayoutVars>
      </dgm:prSet>
      <dgm:spPr/>
    </dgm:pt>
    <dgm:pt modelId="{8BA28439-8C48-406A-BA7E-BBB1154FB870}" type="pres">
      <dgm:prSet presAssocID="{2D3E4F75-48DB-461E-96A0-D363C89273CE}" presName="desTx" presStyleLbl="alignAccFollowNode1" presStyleIdx="0" presStyleCnt="4">
        <dgm:presLayoutVars>
          <dgm:bulletEnabled val="1"/>
        </dgm:presLayoutVars>
      </dgm:prSet>
      <dgm:spPr/>
    </dgm:pt>
    <dgm:pt modelId="{D3D9B9B0-6190-4CB8-8F5D-700078E9533D}" type="pres">
      <dgm:prSet presAssocID="{5A32339E-CFE7-4AD7-9E1F-C46AA0BE656A}" presName="space" presStyleCnt="0"/>
      <dgm:spPr/>
    </dgm:pt>
    <dgm:pt modelId="{DF3C1948-2400-4595-9BBC-14D010E4EC1B}" type="pres">
      <dgm:prSet presAssocID="{FC2B4E20-6966-4F07-99CA-25BBB42E1D04}" presName="composite" presStyleCnt="0"/>
      <dgm:spPr/>
    </dgm:pt>
    <dgm:pt modelId="{26EC80A2-2CCA-48C2-AFA4-A62DA4B6C84C}" type="pres">
      <dgm:prSet presAssocID="{FC2B4E20-6966-4F07-99CA-25BBB42E1D04}" presName="parTx" presStyleLbl="alignNode1" presStyleIdx="1" presStyleCnt="4">
        <dgm:presLayoutVars>
          <dgm:chMax val="0"/>
          <dgm:chPref val="0"/>
          <dgm:bulletEnabled val="1"/>
        </dgm:presLayoutVars>
      </dgm:prSet>
      <dgm:spPr/>
    </dgm:pt>
    <dgm:pt modelId="{0AFD8BB3-BBC7-4C23-B721-47E34029BCEE}" type="pres">
      <dgm:prSet presAssocID="{FC2B4E20-6966-4F07-99CA-25BBB42E1D04}" presName="desTx" presStyleLbl="alignAccFollowNode1" presStyleIdx="1" presStyleCnt="4">
        <dgm:presLayoutVars>
          <dgm:bulletEnabled val="1"/>
        </dgm:presLayoutVars>
      </dgm:prSet>
      <dgm:spPr/>
    </dgm:pt>
    <dgm:pt modelId="{F7274119-8EBD-4F89-8D83-96E9493EA473}" type="pres">
      <dgm:prSet presAssocID="{6B85D802-C09B-4D0D-A9D4-E506F100B762}" presName="space" presStyleCnt="0"/>
      <dgm:spPr/>
    </dgm:pt>
    <dgm:pt modelId="{C900EC33-2661-49E4-B09D-04009D981F02}" type="pres">
      <dgm:prSet presAssocID="{1FEBD5F8-ACBD-4DF9-8729-93720A382345}" presName="composite" presStyleCnt="0"/>
      <dgm:spPr/>
    </dgm:pt>
    <dgm:pt modelId="{1BAE6309-75C1-44DB-91F6-3303C6DBE088}" type="pres">
      <dgm:prSet presAssocID="{1FEBD5F8-ACBD-4DF9-8729-93720A382345}" presName="parTx" presStyleLbl="alignNode1" presStyleIdx="2" presStyleCnt="4">
        <dgm:presLayoutVars>
          <dgm:chMax val="0"/>
          <dgm:chPref val="0"/>
          <dgm:bulletEnabled val="1"/>
        </dgm:presLayoutVars>
      </dgm:prSet>
      <dgm:spPr/>
    </dgm:pt>
    <dgm:pt modelId="{19E0553A-3E88-4C22-AC0D-5292754D652E}" type="pres">
      <dgm:prSet presAssocID="{1FEBD5F8-ACBD-4DF9-8729-93720A382345}" presName="desTx" presStyleLbl="alignAccFollowNode1" presStyleIdx="2" presStyleCnt="4">
        <dgm:presLayoutVars>
          <dgm:bulletEnabled val="1"/>
        </dgm:presLayoutVars>
      </dgm:prSet>
      <dgm:spPr/>
    </dgm:pt>
    <dgm:pt modelId="{97F52565-0C66-4130-9E55-D4E095FEE45B}" type="pres">
      <dgm:prSet presAssocID="{7CF29C8B-ABAE-4570-BB5A-479C8A5154DA}" presName="space" presStyleCnt="0"/>
      <dgm:spPr/>
    </dgm:pt>
    <dgm:pt modelId="{B1E1708F-17DB-49E0-A9BC-6979A49AA550}" type="pres">
      <dgm:prSet presAssocID="{4A0941C2-5867-4C62-9228-E94296F2C590}" presName="composite" presStyleCnt="0"/>
      <dgm:spPr/>
    </dgm:pt>
    <dgm:pt modelId="{5FDA0023-EDCB-479F-B2F3-B0B9E1F6B232}" type="pres">
      <dgm:prSet presAssocID="{4A0941C2-5867-4C62-9228-E94296F2C590}" presName="parTx" presStyleLbl="alignNode1" presStyleIdx="3" presStyleCnt="4">
        <dgm:presLayoutVars>
          <dgm:chMax val="0"/>
          <dgm:chPref val="0"/>
          <dgm:bulletEnabled val="1"/>
        </dgm:presLayoutVars>
      </dgm:prSet>
      <dgm:spPr/>
    </dgm:pt>
    <dgm:pt modelId="{D82A970C-C782-4817-A6DF-54A7DE2605FE}" type="pres">
      <dgm:prSet presAssocID="{4A0941C2-5867-4C62-9228-E94296F2C590}" presName="desTx" presStyleLbl="alignAccFollowNode1" presStyleIdx="3" presStyleCnt="4">
        <dgm:presLayoutVars>
          <dgm:bulletEnabled val="1"/>
        </dgm:presLayoutVars>
      </dgm:prSet>
      <dgm:spPr/>
    </dgm:pt>
  </dgm:ptLst>
  <dgm:cxnLst>
    <dgm:cxn modelId="{21322701-752C-4C9D-A2BB-C4A30DDB528F}" srcId="{1FEBD5F8-ACBD-4DF9-8729-93720A382345}" destId="{32AB5120-E484-4D46-AEF9-1BA46083CDE1}" srcOrd="0" destOrd="0" parTransId="{A58E5B47-E78D-412E-A787-EF784538DFB0}" sibTransId="{EB3C1941-3F4E-4381-A6D8-B74F69E63F47}"/>
    <dgm:cxn modelId="{7F546F0C-7155-461B-B354-F75BB5278D7F}" srcId="{416A19C2-4266-433B-995B-2C1DF999B3E9}" destId="{2D3E4F75-48DB-461E-96A0-D363C89273CE}" srcOrd="0" destOrd="0" parTransId="{1E38C89A-AF49-420E-898F-F0809ECC5C93}" sibTransId="{5A32339E-CFE7-4AD7-9E1F-C46AA0BE656A}"/>
    <dgm:cxn modelId="{F934FB18-BA37-4099-AC45-F01D1A2CED5D}" srcId="{416A19C2-4266-433B-995B-2C1DF999B3E9}" destId="{4A0941C2-5867-4C62-9228-E94296F2C590}" srcOrd="3" destOrd="0" parTransId="{9AACD61E-C31E-455A-9CA2-C373C4143E98}" sibTransId="{31E105B1-0EB6-46A2-A311-6F1810C5E828}"/>
    <dgm:cxn modelId="{CE0DFC1B-0EA7-4513-9F03-794FAD846A3A}" type="presOf" srcId="{25265852-BDDF-4769-B2BA-5A3F00AFCE05}" destId="{D82A970C-C782-4817-A6DF-54A7DE2605FE}" srcOrd="0" destOrd="0" presId="urn:microsoft.com/office/officeart/2005/8/layout/hList1"/>
    <dgm:cxn modelId="{CC86D627-1901-44D6-9552-D26D0C351FEB}" type="presOf" srcId="{1FEBD5F8-ACBD-4DF9-8729-93720A382345}" destId="{1BAE6309-75C1-44DB-91F6-3303C6DBE088}" srcOrd="0" destOrd="0" presId="urn:microsoft.com/office/officeart/2005/8/layout/hList1"/>
    <dgm:cxn modelId="{302B722E-6629-4178-A03C-8C46BD322E94}" srcId="{FC2B4E20-6966-4F07-99CA-25BBB42E1D04}" destId="{2EF352AA-51F5-435F-8F2B-8425FFBB5D7A}" srcOrd="0" destOrd="0" parTransId="{384C9AF0-7E29-44BD-9DBB-8C980B66EB6A}" sibTransId="{E8839E5D-BFE3-4660-B2DD-51BA98A93D10}"/>
    <dgm:cxn modelId="{8646F84A-0B28-486F-AB36-0396E776A061}" srcId="{2D3E4F75-48DB-461E-96A0-D363C89273CE}" destId="{964875EC-2D46-4765-9E48-BC2565EBD6A6}" srcOrd="0" destOrd="0" parTransId="{787886FA-151E-4CBE-AAF8-898DEC2B4712}" sibTransId="{4B200167-E23C-4B7A-99CF-7EC4B36F2E89}"/>
    <dgm:cxn modelId="{FE861C6F-D608-40A1-9FD5-EFD5401D31A3}" type="presOf" srcId="{2EF352AA-51F5-435F-8F2B-8425FFBB5D7A}" destId="{0AFD8BB3-BBC7-4C23-B721-47E34029BCEE}" srcOrd="0" destOrd="0" presId="urn:microsoft.com/office/officeart/2005/8/layout/hList1"/>
    <dgm:cxn modelId="{9552C26F-B1EC-4F86-9A6B-F39A9836B762}" type="presOf" srcId="{FC2B4E20-6966-4F07-99CA-25BBB42E1D04}" destId="{26EC80A2-2CCA-48C2-AFA4-A62DA4B6C84C}" srcOrd="0" destOrd="0" presId="urn:microsoft.com/office/officeart/2005/8/layout/hList1"/>
    <dgm:cxn modelId="{AD61D259-C7F5-447D-BA1E-368C2AA99F65}" srcId="{4A0941C2-5867-4C62-9228-E94296F2C590}" destId="{25265852-BDDF-4769-B2BA-5A3F00AFCE05}" srcOrd="0" destOrd="0" parTransId="{A20721FE-184D-4012-9944-0B52BE5A306F}" sibTransId="{83C2CC21-C004-4BA1-8CB0-6170CFAEB79E}"/>
    <dgm:cxn modelId="{1E370E7A-690F-44B5-BB46-EDE3F577548C}" type="presOf" srcId="{416A19C2-4266-433B-995B-2C1DF999B3E9}" destId="{491C1DDD-1344-4472-9BB6-89472174B6BC}" srcOrd="0" destOrd="0" presId="urn:microsoft.com/office/officeart/2005/8/layout/hList1"/>
    <dgm:cxn modelId="{BF7C7FC0-A82B-489B-8B31-8B7ED30D5608}" type="presOf" srcId="{4A0941C2-5867-4C62-9228-E94296F2C590}" destId="{5FDA0023-EDCB-479F-B2F3-B0B9E1F6B232}" srcOrd="0" destOrd="0" presId="urn:microsoft.com/office/officeart/2005/8/layout/hList1"/>
    <dgm:cxn modelId="{29FF1AC7-273D-414B-B1DF-50C040F1EFD1}" type="presOf" srcId="{964875EC-2D46-4765-9E48-BC2565EBD6A6}" destId="{8BA28439-8C48-406A-BA7E-BBB1154FB870}" srcOrd="0" destOrd="0" presId="urn:microsoft.com/office/officeart/2005/8/layout/hList1"/>
    <dgm:cxn modelId="{3FB94AC7-6EB0-4ACB-B90E-F4DAEBA38554}" type="presOf" srcId="{2D3E4F75-48DB-461E-96A0-D363C89273CE}" destId="{20F9393A-8129-47E6-BF55-680AC175C965}" srcOrd="0" destOrd="0" presId="urn:microsoft.com/office/officeart/2005/8/layout/hList1"/>
    <dgm:cxn modelId="{EB3BC3C9-DCD3-4361-96C4-BC7C1731D488}" type="presOf" srcId="{32AB5120-E484-4D46-AEF9-1BA46083CDE1}" destId="{19E0553A-3E88-4C22-AC0D-5292754D652E}" srcOrd="0" destOrd="0" presId="urn:microsoft.com/office/officeart/2005/8/layout/hList1"/>
    <dgm:cxn modelId="{67B401D6-444D-4C04-B207-0E99A40AA018}" srcId="{416A19C2-4266-433B-995B-2C1DF999B3E9}" destId="{1FEBD5F8-ACBD-4DF9-8729-93720A382345}" srcOrd="2" destOrd="0" parTransId="{060D9650-BB33-4437-B64C-AF7FE3CAB0A6}" sibTransId="{7CF29C8B-ABAE-4570-BB5A-479C8A5154DA}"/>
    <dgm:cxn modelId="{7D0C1DE9-C99C-4E53-A596-717969B975FD}" srcId="{416A19C2-4266-433B-995B-2C1DF999B3E9}" destId="{FC2B4E20-6966-4F07-99CA-25BBB42E1D04}" srcOrd="1" destOrd="0" parTransId="{D1AAB627-F899-4363-AA78-77AAD8A16CA5}" sibTransId="{6B85D802-C09B-4D0D-A9D4-E506F100B762}"/>
    <dgm:cxn modelId="{DA76C7EE-6AE9-4F7A-B23D-F7E397D03E1E}" type="presParOf" srcId="{491C1DDD-1344-4472-9BB6-89472174B6BC}" destId="{E86D024F-2277-4780-8995-664574EF81F6}" srcOrd="0" destOrd="0" presId="urn:microsoft.com/office/officeart/2005/8/layout/hList1"/>
    <dgm:cxn modelId="{1B2A2493-2DBA-4FFC-A598-0C307A514DBB}" type="presParOf" srcId="{E86D024F-2277-4780-8995-664574EF81F6}" destId="{20F9393A-8129-47E6-BF55-680AC175C965}" srcOrd="0" destOrd="0" presId="urn:microsoft.com/office/officeart/2005/8/layout/hList1"/>
    <dgm:cxn modelId="{30E5F656-42B2-4B37-BCAC-2D27767A07A3}" type="presParOf" srcId="{E86D024F-2277-4780-8995-664574EF81F6}" destId="{8BA28439-8C48-406A-BA7E-BBB1154FB870}" srcOrd="1" destOrd="0" presId="urn:microsoft.com/office/officeart/2005/8/layout/hList1"/>
    <dgm:cxn modelId="{1AE4BBCD-49B7-4223-9A89-0D83EA87FDF4}" type="presParOf" srcId="{491C1DDD-1344-4472-9BB6-89472174B6BC}" destId="{D3D9B9B0-6190-4CB8-8F5D-700078E9533D}" srcOrd="1" destOrd="0" presId="urn:microsoft.com/office/officeart/2005/8/layout/hList1"/>
    <dgm:cxn modelId="{5EC61161-B496-4EAC-88EC-0D68ED8471E5}" type="presParOf" srcId="{491C1DDD-1344-4472-9BB6-89472174B6BC}" destId="{DF3C1948-2400-4595-9BBC-14D010E4EC1B}" srcOrd="2" destOrd="0" presId="urn:microsoft.com/office/officeart/2005/8/layout/hList1"/>
    <dgm:cxn modelId="{A0BE4D83-F9FF-4136-B487-055C0AC5C147}" type="presParOf" srcId="{DF3C1948-2400-4595-9BBC-14D010E4EC1B}" destId="{26EC80A2-2CCA-48C2-AFA4-A62DA4B6C84C}" srcOrd="0" destOrd="0" presId="urn:microsoft.com/office/officeart/2005/8/layout/hList1"/>
    <dgm:cxn modelId="{538A53E0-ADF4-4BB3-A304-E9B152328FB5}" type="presParOf" srcId="{DF3C1948-2400-4595-9BBC-14D010E4EC1B}" destId="{0AFD8BB3-BBC7-4C23-B721-47E34029BCEE}" srcOrd="1" destOrd="0" presId="urn:microsoft.com/office/officeart/2005/8/layout/hList1"/>
    <dgm:cxn modelId="{FC80854D-37C2-47F6-8E2F-3E7A477E8B97}" type="presParOf" srcId="{491C1DDD-1344-4472-9BB6-89472174B6BC}" destId="{F7274119-8EBD-4F89-8D83-96E9493EA473}" srcOrd="3" destOrd="0" presId="urn:microsoft.com/office/officeart/2005/8/layout/hList1"/>
    <dgm:cxn modelId="{0D88675B-0AE8-4745-B86F-E7263B028CA8}" type="presParOf" srcId="{491C1DDD-1344-4472-9BB6-89472174B6BC}" destId="{C900EC33-2661-49E4-B09D-04009D981F02}" srcOrd="4" destOrd="0" presId="urn:microsoft.com/office/officeart/2005/8/layout/hList1"/>
    <dgm:cxn modelId="{D0FCE548-F6F8-4D94-A881-555A689BFFB6}" type="presParOf" srcId="{C900EC33-2661-49E4-B09D-04009D981F02}" destId="{1BAE6309-75C1-44DB-91F6-3303C6DBE088}" srcOrd="0" destOrd="0" presId="urn:microsoft.com/office/officeart/2005/8/layout/hList1"/>
    <dgm:cxn modelId="{E7001447-DDB6-47A2-84B5-F551DCD91B3C}" type="presParOf" srcId="{C900EC33-2661-49E4-B09D-04009D981F02}" destId="{19E0553A-3E88-4C22-AC0D-5292754D652E}" srcOrd="1" destOrd="0" presId="urn:microsoft.com/office/officeart/2005/8/layout/hList1"/>
    <dgm:cxn modelId="{A8CA35BC-A807-46BB-9979-1E0A17AB7E84}" type="presParOf" srcId="{491C1DDD-1344-4472-9BB6-89472174B6BC}" destId="{97F52565-0C66-4130-9E55-D4E095FEE45B}" srcOrd="5" destOrd="0" presId="urn:microsoft.com/office/officeart/2005/8/layout/hList1"/>
    <dgm:cxn modelId="{590FAC18-BC92-4C5E-80DE-8AE64A8C0363}" type="presParOf" srcId="{491C1DDD-1344-4472-9BB6-89472174B6BC}" destId="{B1E1708F-17DB-49E0-A9BC-6979A49AA550}" srcOrd="6" destOrd="0" presId="urn:microsoft.com/office/officeart/2005/8/layout/hList1"/>
    <dgm:cxn modelId="{33913804-A445-483A-A912-E447E6CB719A}" type="presParOf" srcId="{B1E1708F-17DB-49E0-A9BC-6979A49AA550}" destId="{5FDA0023-EDCB-479F-B2F3-B0B9E1F6B232}" srcOrd="0" destOrd="0" presId="urn:microsoft.com/office/officeart/2005/8/layout/hList1"/>
    <dgm:cxn modelId="{25D6131E-01A4-4D03-BDF4-FDC42100B654}" type="presParOf" srcId="{B1E1708F-17DB-49E0-A9BC-6979A49AA550}" destId="{D82A970C-C782-4817-A6DF-54A7DE2605F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6452A3-00E2-46D3-A216-80DE02E80E8C}" type="doc">
      <dgm:prSet loTypeId="urn:microsoft.com/office/officeart/2005/8/layout/hierarchy4" loCatId="list" qsTypeId="urn:microsoft.com/office/officeart/2005/8/quickstyle/simple1" qsCatId="simple" csTypeId="urn:microsoft.com/office/officeart/2005/8/colors/colorful4" csCatId="colorful" phldr="1"/>
      <dgm:spPr/>
      <dgm:t>
        <a:bodyPr/>
        <a:lstStyle/>
        <a:p>
          <a:endParaRPr lang="pt-PT"/>
        </a:p>
      </dgm:t>
    </dgm:pt>
    <dgm:pt modelId="{C846E383-4A58-4DA4-8C60-BAB3B92B8EB5}">
      <dgm:prSet phldrT="[Texto]"/>
      <dgm:spPr/>
      <dgm:t>
        <a:bodyPr/>
        <a:lstStyle/>
        <a:p>
          <a:r>
            <a:rPr lang="en-GB" noProof="0" dirty="0"/>
            <a:t>VET learning experience can lead to different social outcomes</a:t>
          </a:r>
        </a:p>
      </dgm:t>
    </dgm:pt>
    <dgm:pt modelId="{348890D5-5140-42E6-9493-56E0568180FA}" type="parTrans" cxnId="{558C8549-78E5-42CE-A880-306FD6EA4EF0}">
      <dgm:prSet/>
      <dgm:spPr/>
      <dgm:t>
        <a:bodyPr/>
        <a:lstStyle/>
        <a:p>
          <a:endParaRPr lang="pt-PT"/>
        </a:p>
      </dgm:t>
    </dgm:pt>
    <dgm:pt modelId="{297322A6-92D6-4D18-ACBF-4EC415FC7E99}" type="sibTrans" cxnId="{558C8549-78E5-42CE-A880-306FD6EA4EF0}">
      <dgm:prSet/>
      <dgm:spPr/>
      <dgm:t>
        <a:bodyPr/>
        <a:lstStyle/>
        <a:p>
          <a:endParaRPr lang="pt-PT"/>
        </a:p>
      </dgm:t>
    </dgm:pt>
    <dgm:pt modelId="{2D6488D5-2A01-4CFF-85D3-A5E13D00DF86}">
      <dgm:prSet phldrT="[Texto]"/>
      <dgm:spPr/>
      <dgm:t>
        <a:bodyPr/>
        <a:lstStyle/>
        <a:p>
          <a:r>
            <a:rPr lang="en-US" dirty="0"/>
            <a:t>Impact on Skills and Competences</a:t>
          </a:r>
          <a:endParaRPr lang="pt-PT" dirty="0"/>
        </a:p>
      </dgm:t>
    </dgm:pt>
    <dgm:pt modelId="{382C6740-541E-4A79-B403-356C13039BF5}" type="parTrans" cxnId="{3C795D92-F959-4BC6-8956-B45BF763223E}">
      <dgm:prSet/>
      <dgm:spPr/>
      <dgm:t>
        <a:bodyPr/>
        <a:lstStyle/>
        <a:p>
          <a:endParaRPr lang="pt-PT"/>
        </a:p>
      </dgm:t>
    </dgm:pt>
    <dgm:pt modelId="{931A9E88-9DD7-4EBB-BEF8-EAFC241E3DCC}" type="sibTrans" cxnId="{3C795D92-F959-4BC6-8956-B45BF763223E}">
      <dgm:prSet/>
      <dgm:spPr/>
      <dgm:t>
        <a:bodyPr/>
        <a:lstStyle/>
        <a:p>
          <a:endParaRPr lang="pt-PT"/>
        </a:p>
      </dgm:t>
    </dgm:pt>
    <dgm:pt modelId="{2C0C515B-CC21-4C3F-B680-4CBACF6D9B1E}">
      <dgm:prSet phldrT="[Texto]"/>
      <dgm:spPr/>
      <dgm:t>
        <a:bodyPr/>
        <a:lstStyle/>
        <a:p>
          <a:pPr algn="l">
            <a:buFont typeface="Arial" panose="020B0604020202020204" pitchFamily="34" charset="0"/>
            <a:buChar char="•"/>
          </a:pPr>
          <a:r>
            <a:rPr lang="en-US" dirty="0"/>
            <a:t>- increase of learner confidence, self-esteem and desire for education;</a:t>
          </a:r>
        </a:p>
        <a:p>
          <a:pPr algn="l">
            <a:buFont typeface="Arial" panose="020B0604020202020204" pitchFamily="34" charset="0"/>
            <a:buChar char="•"/>
          </a:pPr>
          <a:r>
            <a:rPr lang="en-US" dirty="0"/>
            <a:t>- </a:t>
          </a:r>
          <a:r>
            <a:rPr lang="en-GB" dirty="0"/>
            <a:t>development of their professional identity, </a:t>
          </a:r>
          <a:r>
            <a:rPr lang="en-US" dirty="0"/>
            <a:t>enabling individuals to take control of their work life and also to influence conditions in the workplace.</a:t>
          </a:r>
          <a:endParaRPr lang="pt-PT" dirty="0"/>
        </a:p>
      </dgm:t>
    </dgm:pt>
    <dgm:pt modelId="{22F50689-5A13-4137-A9D2-A84D2C1FDC57}" type="parTrans" cxnId="{1F69B764-FAAD-48B8-8A63-FB6ACF3046B1}">
      <dgm:prSet/>
      <dgm:spPr/>
      <dgm:t>
        <a:bodyPr/>
        <a:lstStyle/>
        <a:p>
          <a:endParaRPr lang="pt-PT"/>
        </a:p>
      </dgm:t>
    </dgm:pt>
    <dgm:pt modelId="{0E50300F-E8BF-4F65-BF8D-8FB5AE544532}" type="sibTrans" cxnId="{1F69B764-FAAD-48B8-8A63-FB6ACF3046B1}">
      <dgm:prSet/>
      <dgm:spPr/>
      <dgm:t>
        <a:bodyPr/>
        <a:lstStyle/>
        <a:p>
          <a:endParaRPr lang="pt-PT"/>
        </a:p>
      </dgm:t>
    </dgm:pt>
    <dgm:pt modelId="{E6C59C71-8643-4EE9-9EE8-C057CABFABDF}">
      <dgm:prSet phldrT="[Texto]"/>
      <dgm:spPr/>
      <dgm:t>
        <a:bodyPr/>
        <a:lstStyle/>
        <a:p>
          <a:r>
            <a:rPr lang="en-GB" noProof="0" dirty="0"/>
            <a:t>Relationship with other individuals</a:t>
          </a:r>
        </a:p>
      </dgm:t>
    </dgm:pt>
    <dgm:pt modelId="{D1EB4B57-78B9-42AB-BA9A-5BC15B285DAF}" type="parTrans" cxnId="{21A9A2FC-29AC-4E37-B544-B00B3F5E678D}">
      <dgm:prSet/>
      <dgm:spPr/>
      <dgm:t>
        <a:bodyPr/>
        <a:lstStyle/>
        <a:p>
          <a:endParaRPr lang="pt-PT"/>
        </a:p>
      </dgm:t>
    </dgm:pt>
    <dgm:pt modelId="{39F3150A-C23E-4D12-AD65-640D69A001BE}" type="sibTrans" cxnId="{21A9A2FC-29AC-4E37-B544-B00B3F5E678D}">
      <dgm:prSet/>
      <dgm:spPr/>
      <dgm:t>
        <a:bodyPr/>
        <a:lstStyle/>
        <a:p>
          <a:endParaRPr lang="pt-PT"/>
        </a:p>
      </dgm:t>
    </dgm:pt>
    <dgm:pt modelId="{4D67F692-84ED-4708-8948-ED786C8C6235}">
      <dgm:prSet phldrT="[Texto]"/>
      <dgm:spPr/>
      <dgm:t>
        <a:bodyPr/>
        <a:lstStyle/>
        <a:p>
          <a:pPr algn="l"/>
          <a:r>
            <a:rPr lang="en-GB" noProof="0" dirty="0"/>
            <a:t>- “capability to help the development of network between learners and between learners and teachers, mentors, masters and employers”;</a:t>
          </a:r>
        </a:p>
        <a:p>
          <a:pPr algn="l"/>
          <a:r>
            <a:rPr lang="en-GB" noProof="0" dirty="0"/>
            <a:t>- VET are based on socialisation, through the transmission of attitudes and behaviours.</a:t>
          </a:r>
        </a:p>
      </dgm:t>
    </dgm:pt>
    <dgm:pt modelId="{DEE0FCD2-DA21-4097-9D3B-EC5DC91888D6}" type="sibTrans" cxnId="{49CBDD33-E19A-4C19-89DE-DC3733AB9C34}">
      <dgm:prSet/>
      <dgm:spPr/>
      <dgm:t>
        <a:bodyPr/>
        <a:lstStyle/>
        <a:p>
          <a:endParaRPr lang="pt-PT"/>
        </a:p>
      </dgm:t>
    </dgm:pt>
    <dgm:pt modelId="{E37697ED-EE17-4ADB-B8E4-A5ED14C7CF70}" type="parTrans" cxnId="{49CBDD33-E19A-4C19-89DE-DC3733AB9C34}">
      <dgm:prSet/>
      <dgm:spPr/>
      <dgm:t>
        <a:bodyPr/>
        <a:lstStyle/>
        <a:p>
          <a:endParaRPr lang="pt-PT"/>
        </a:p>
      </dgm:t>
    </dgm:pt>
    <dgm:pt modelId="{51ED2238-FBD8-4063-AF17-478BA2D84BC9}">
      <dgm:prSet phldrT="[Texto]"/>
      <dgm:spPr/>
      <dgm:t>
        <a:bodyPr/>
        <a:lstStyle/>
        <a:p>
          <a:pPr>
            <a:buFont typeface="Symbol" panose="05050102010706020507" pitchFamily="18" charset="2"/>
            <a:buNone/>
          </a:pPr>
          <a:r>
            <a:rPr lang="en-GB" b="0" dirty="0"/>
            <a:t>Potential for success in the labour market</a:t>
          </a:r>
          <a:endParaRPr lang="pt-PT" dirty="0"/>
        </a:p>
      </dgm:t>
    </dgm:pt>
    <dgm:pt modelId="{462C3709-F97A-47E7-8402-7342219ABEAB}" type="parTrans" cxnId="{EF895BB3-5CA6-4A35-BD63-480D7724AA0D}">
      <dgm:prSet/>
      <dgm:spPr/>
      <dgm:t>
        <a:bodyPr/>
        <a:lstStyle/>
        <a:p>
          <a:endParaRPr lang="pt-PT"/>
        </a:p>
      </dgm:t>
    </dgm:pt>
    <dgm:pt modelId="{39E2FEAD-E1ED-4F1C-BD95-27ACF322E215}" type="sibTrans" cxnId="{EF895BB3-5CA6-4A35-BD63-480D7724AA0D}">
      <dgm:prSet/>
      <dgm:spPr/>
      <dgm:t>
        <a:bodyPr/>
        <a:lstStyle/>
        <a:p>
          <a:endParaRPr lang="pt-PT"/>
        </a:p>
      </dgm:t>
    </dgm:pt>
    <dgm:pt modelId="{6815EF64-9D18-4F5D-96B0-5F7D6C7EE26B}">
      <dgm:prSet phldrT="[Texto]"/>
      <dgm:spPr/>
      <dgm:t>
        <a:bodyPr/>
        <a:lstStyle/>
        <a:p>
          <a:pPr algn="l">
            <a:buFont typeface="Symbol" panose="05050102010706020507" pitchFamily="18" charset="2"/>
            <a:buNone/>
          </a:pPr>
          <a:r>
            <a:rPr lang="en-US" dirty="0"/>
            <a:t>- leading and facilitating students and trainees’ possibility of success in the </a:t>
          </a:r>
          <a:r>
            <a:rPr lang="en-US" dirty="0" err="1"/>
            <a:t>labour</a:t>
          </a:r>
          <a:r>
            <a:rPr lang="en-US" dirty="0"/>
            <a:t> market, with access, integration, stability and mobility</a:t>
          </a:r>
          <a:endParaRPr lang="pt-PT" dirty="0"/>
        </a:p>
      </dgm:t>
    </dgm:pt>
    <dgm:pt modelId="{E8D3AF44-25F2-48A3-9BCC-F3482D2086D6}" type="parTrans" cxnId="{81C49DDD-BA39-420D-8192-432ABE54ECAA}">
      <dgm:prSet/>
      <dgm:spPr/>
      <dgm:t>
        <a:bodyPr/>
        <a:lstStyle/>
        <a:p>
          <a:endParaRPr lang="pt-PT"/>
        </a:p>
      </dgm:t>
    </dgm:pt>
    <dgm:pt modelId="{C14EFB82-A418-431E-9A9E-179EA3E6723F}" type="sibTrans" cxnId="{81C49DDD-BA39-420D-8192-432ABE54ECAA}">
      <dgm:prSet/>
      <dgm:spPr/>
      <dgm:t>
        <a:bodyPr/>
        <a:lstStyle/>
        <a:p>
          <a:endParaRPr lang="pt-PT"/>
        </a:p>
      </dgm:t>
    </dgm:pt>
    <dgm:pt modelId="{86576A0F-2958-4CBB-B62C-78265DF4E5A6}" type="pres">
      <dgm:prSet presAssocID="{5A6452A3-00E2-46D3-A216-80DE02E80E8C}" presName="Name0" presStyleCnt="0">
        <dgm:presLayoutVars>
          <dgm:chPref val="1"/>
          <dgm:dir/>
          <dgm:animOne val="branch"/>
          <dgm:animLvl val="lvl"/>
          <dgm:resizeHandles/>
        </dgm:presLayoutVars>
      </dgm:prSet>
      <dgm:spPr/>
    </dgm:pt>
    <dgm:pt modelId="{96738D15-B24A-494F-9A5D-A70E224A54F6}" type="pres">
      <dgm:prSet presAssocID="{C846E383-4A58-4DA4-8C60-BAB3B92B8EB5}" presName="vertOne" presStyleCnt="0"/>
      <dgm:spPr/>
    </dgm:pt>
    <dgm:pt modelId="{8CD734C3-06DB-4A2B-A7D4-45B78E594CE8}" type="pres">
      <dgm:prSet presAssocID="{C846E383-4A58-4DA4-8C60-BAB3B92B8EB5}" presName="txOne" presStyleLbl="node0" presStyleIdx="0" presStyleCnt="1">
        <dgm:presLayoutVars>
          <dgm:chPref val="3"/>
        </dgm:presLayoutVars>
      </dgm:prSet>
      <dgm:spPr/>
    </dgm:pt>
    <dgm:pt modelId="{8693F12E-076F-4D07-B803-12302BDC524D}" type="pres">
      <dgm:prSet presAssocID="{C846E383-4A58-4DA4-8C60-BAB3B92B8EB5}" presName="parTransOne" presStyleCnt="0"/>
      <dgm:spPr/>
    </dgm:pt>
    <dgm:pt modelId="{75BAA352-A69D-479F-A90F-3064DE64E8DA}" type="pres">
      <dgm:prSet presAssocID="{C846E383-4A58-4DA4-8C60-BAB3B92B8EB5}" presName="horzOne" presStyleCnt="0"/>
      <dgm:spPr/>
    </dgm:pt>
    <dgm:pt modelId="{DC2E7C0D-2770-4418-8FA8-68CDCBF4BADB}" type="pres">
      <dgm:prSet presAssocID="{2D6488D5-2A01-4CFF-85D3-A5E13D00DF86}" presName="vertTwo" presStyleCnt="0"/>
      <dgm:spPr/>
    </dgm:pt>
    <dgm:pt modelId="{691A43D2-4F08-4AF8-8434-CAF047871BAC}" type="pres">
      <dgm:prSet presAssocID="{2D6488D5-2A01-4CFF-85D3-A5E13D00DF86}" presName="txTwo" presStyleLbl="node2" presStyleIdx="0" presStyleCnt="3">
        <dgm:presLayoutVars>
          <dgm:chPref val="3"/>
        </dgm:presLayoutVars>
      </dgm:prSet>
      <dgm:spPr/>
    </dgm:pt>
    <dgm:pt modelId="{335C0607-233F-4B73-AFB6-A07BABDB238C}" type="pres">
      <dgm:prSet presAssocID="{2D6488D5-2A01-4CFF-85D3-A5E13D00DF86}" presName="parTransTwo" presStyleCnt="0"/>
      <dgm:spPr/>
    </dgm:pt>
    <dgm:pt modelId="{A7B8C141-4AFA-49B1-BA24-08C805CD3E4D}" type="pres">
      <dgm:prSet presAssocID="{2D6488D5-2A01-4CFF-85D3-A5E13D00DF86}" presName="horzTwo" presStyleCnt="0"/>
      <dgm:spPr/>
    </dgm:pt>
    <dgm:pt modelId="{B8BF1657-A1BC-4170-9BA6-1BEB1A10030E}" type="pres">
      <dgm:prSet presAssocID="{2C0C515B-CC21-4C3F-B680-4CBACF6D9B1E}" presName="vertThree" presStyleCnt="0"/>
      <dgm:spPr/>
    </dgm:pt>
    <dgm:pt modelId="{8B82C8A5-5E62-425B-9066-ED3D2621F4AE}" type="pres">
      <dgm:prSet presAssocID="{2C0C515B-CC21-4C3F-B680-4CBACF6D9B1E}" presName="txThree" presStyleLbl="node3" presStyleIdx="0" presStyleCnt="3">
        <dgm:presLayoutVars>
          <dgm:chPref val="3"/>
        </dgm:presLayoutVars>
      </dgm:prSet>
      <dgm:spPr/>
    </dgm:pt>
    <dgm:pt modelId="{832EA220-8F5B-40AE-A3A5-16760CE23696}" type="pres">
      <dgm:prSet presAssocID="{2C0C515B-CC21-4C3F-B680-4CBACF6D9B1E}" presName="horzThree" presStyleCnt="0"/>
      <dgm:spPr/>
    </dgm:pt>
    <dgm:pt modelId="{A2D57051-75FA-4247-8A33-A04AB1366D35}" type="pres">
      <dgm:prSet presAssocID="{931A9E88-9DD7-4EBB-BEF8-EAFC241E3DCC}" presName="sibSpaceTwo" presStyleCnt="0"/>
      <dgm:spPr/>
    </dgm:pt>
    <dgm:pt modelId="{254D1BF9-4667-48E6-8280-A9FACFB7C664}" type="pres">
      <dgm:prSet presAssocID="{E6C59C71-8643-4EE9-9EE8-C057CABFABDF}" presName="vertTwo" presStyleCnt="0"/>
      <dgm:spPr/>
    </dgm:pt>
    <dgm:pt modelId="{BB7014E7-6158-42EE-A1CA-DCB43BAD0011}" type="pres">
      <dgm:prSet presAssocID="{E6C59C71-8643-4EE9-9EE8-C057CABFABDF}" presName="txTwo" presStyleLbl="node2" presStyleIdx="1" presStyleCnt="3">
        <dgm:presLayoutVars>
          <dgm:chPref val="3"/>
        </dgm:presLayoutVars>
      </dgm:prSet>
      <dgm:spPr/>
    </dgm:pt>
    <dgm:pt modelId="{EBFC2AEA-0ED0-4C9D-B12B-ABCED1B4C9AA}" type="pres">
      <dgm:prSet presAssocID="{E6C59C71-8643-4EE9-9EE8-C057CABFABDF}" presName="parTransTwo" presStyleCnt="0"/>
      <dgm:spPr/>
    </dgm:pt>
    <dgm:pt modelId="{157EB650-E12F-482C-9584-7F008E26E115}" type="pres">
      <dgm:prSet presAssocID="{E6C59C71-8643-4EE9-9EE8-C057CABFABDF}" presName="horzTwo" presStyleCnt="0"/>
      <dgm:spPr/>
    </dgm:pt>
    <dgm:pt modelId="{5511F801-68C0-4B28-9E0C-1C7701D008EF}" type="pres">
      <dgm:prSet presAssocID="{4D67F692-84ED-4708-8948-ED786C8C6235}" presName="vertThree" presStyleCnt="0"/>
      <dgm:spPr/>
    </dgm:pt>
    <dgm:pt modelId="{8EC6F821-204F-4B31-8E7F-46371A5704FD}" type="pres">
      <dgm:prSet presAssocID="{4D67F692-84ED-4708-8948-ED786C8C6235}" presName="txThree" presStyleLbl="node3" presStyleIdx="1" presStyleCnt="3">
        <dgm:presLayoutVars>
          <dgm:chPref val="3"/>
        </dgm:presLayoutVars>
      </dgm:prSet>
      <dgm:spPr/>
    </dgm:pt>
    <dgm:pt modelId="{E24CAB29-8FE6-4EED-A4D4-A356E8677626}" type="pres">
      <dgm:prSet presAssocID="{4D67F692-84ED-4708-8948-ED786C8C6235}" presName="horzThree" presStyleCnt="0"/>
      <dgm:spPr/>
    </dgm:pt>
    <dgm:pt modelId="{6B1B09C0-13CC-4D1F-BFA6-5A2733134657}" type="pres">
      <dgm:prSet presAssocID="{39F3150A-C23E-4D12-AD65-640D69A001BE}" presName="sibSpaceTwo" presStyleCnt="0"/>
      <dgm:spPr/>
    </dgm:pt>
    <dgm:pt modelId="{3B3833F3-9FCF-4B5D-9859-7D7C20B0FA8C}" type="pres">
      <dgm:prSet presAssocID="{51ED2238-FBD8-4063-AF17-478BA2D84BC9}" presName="vertTwo" presStyleCnt="0"/>
      <dgm:spPr/>
    </dgm:pt>
    <dgm:pt modelId="{DE866D11-FE36-42C8-869F-9CA3CB15A618}" type="pres">
      <dgm:prSet presAssocID="{51ED2238-FBD8-4063-AF17-478BA2D84BC9}" presName="txTwo" presStyleLbl="node2" presStyleIdx="2" presStyleCnt="3">
        <dgm:presLayoutVars>
          <dgm:chPref val="3"/>
        </dgm:presLayoutVars>
      </dgm:prSet>
      <dgm:spPr/>
    </dgm:pt>
    <dgm:pt modelId="{8D7074F8-ED50-4642-8635-6942AF2F3AE8}" type="pres">
      <dgm:prSet presAssocID="{51ED2238-FBD8-4063-AF17-478BA2D84BC9}" presName="parTransTwo" presStyleCnt="0"/>
      <dgm:spPr/>
    </dgm:pt>
    <dgm:pt modelId="{55833F8B-2BDF-4DD3-B61C-426439F9002C}" type="pres">
      <dgm:prSet presAssocID="{51ED2238-FBD8-4063-AF17-478BA2D84BC9}" presName="horzTwo" presStyleCnt="0"/>
      <dgm:spPr/>
    </dgm:pt>
    <dgm:pt modelId="{C294E3B6-8045-448E-86DC-EAB68F09C4CD}" type="pres">
      <dgm:prSet presAssocID="{6815EF64-9D18-4F5D-96B0-5F7D6C7EE26B}" presName="vertThree" presStyleCnt="0"/>
      <dgm:spPr/>
    </dgm:pt>
    <dgm:pt modelId="{B456C868-F905-4BFA-B9F1-3258D6C15112}" type="pres">
      <dgm:prSet presAssocID="{6815EF64-9D18-4F5D-96B0-5F7D6C7EE26B}" presName="txThree" presStyleLbl="node3" presStyleIdx="2" presStyleCnt="3">
        <dgm:presLayoutVars>
          <dgm:chPref val="3"/>
        </dgm:presLayoutVars>
      </dgm:prSet>
      <dgm:spPr/>
    </dgm:pt>
    <dgm:pt modelId="{7A0952FF-10DE-41F4-907A-437EF5B7F379}" type="pres">
      <dgm:prSet presAssocID="{6815EF64-9D18-4F5D-96B0-5F7D6C7EE26B}" presName="horzThree" presStyleCnt="0"/>
      <dgm:spPr/>
    </dgm:pt>
  </dgm:ptLst>
  <dgm:cxnLst>
    <dgm:cxn modelId="{49CBDD33-E19A-4C19-89DE-DC3733AB9C34}" srcId="{E6C59C71-8643-4EE9-9EE8-C057CABFABDF}" destId="{4D67F692-84ED-4708-8948-ED786C8C6235}" srcOrd="0" destOrd="0" parTransId="{E37697ED-EE17-4ADB-B8E4-A5ED14C7CF70}" sibTransId="{DEE0FCD2-DA21-4097-9D3B-EC5DC91888D6}"/>
    <dgm:cxn modelId="{1F69B764-FAAD-48B8-8A63-FB6ACF3046B1}" srcId="{2D6488D5-2A01-4CFF-85D3-A5E13D00DF86}" destId="{2C0C515B-CC21-4C3F-B680-4CBACF6D9B1E}" srcOrd="0" destOrd="0" parTransId="{22F50689-5A13-4137-A9D2-A84D2C1FDC57}" sibTransId="{0E50300F-E8BF-4F65-BF8D-8FB5AE544532}"/>
    <dgm:cxn modelId="{558C8549-78E5-42CE-A880-306FD6EA4EF0}" srcId="{5A6452A3-00E2-46D3-A216-80DE02E80E8C}" destId="{C846E383-4A58-4DA4-8C60-BAB3B92B8EB5}" srcOrd="0" destOrd="0" parTransId="{348890D5-5140-42E6-9493-56E0568180FA}" sibTransId="{297322A6-92D6-4D18-ACBF-4EC415FC7E99}"/>
    <dgm:cxn modelId="{00BF394F-CEB0-454A-9E32-A089D18CADDF}" type="presOf" srcId="{5A6452A3-00E2-46D3-A216-80DE02E80E8C}" destId="{86576A0F-2958-4CBB-B62C-78265DF4E5A6}" srcOrd="0" destOrd="0" presId="urn:microsoft.com/office/officeart/2005/8/layout/hierarchy4"/>
    <dgm:cxn modelId="{73871679-3EB0-4201-9252-0D46AEE02479}" type="presOf" srcId="{4D67F692-84ED-4708-8948-ED786C8C6235}" destId="{8EC6F821-204F-4B31-8E7F-46371A5704FD}" srcOrd="0" destOrd="0" presId="urn:microsoft.com/office/officeart/2005/8/layout/hierarchy4"/>
    <dgm:cxn modelId="{1CCD0F90-8287-41AE-9516-881F5B5A0806}" type="presOf" srcId="{51ED2238-FBD8-4063-AF17-478BA2D84BC9}" destId="{DE866D11-FE36-42C8-869F-9CA3CB15A618}" srcOrd="0" destOrd="0" presId="urn:microsoft.com/office/officeart/2005/8/layout/hierarchy4"/>
    <dgm:cxn modelId="{3C795D92-F959-4BC6-8956-B45BF763223E}" srcId="{C846E383-4A58-4DA4-8C60-BAB3B92B8EB5}" destId="{2D6488D5-2A01-4CFF-85D3-A5E13D00DF86}" srcOrd="0" destOrd="0" parTransId="{382C6740-541E-4A79-B403-356C13039BF5}" sibTransId="{931A9E88-9DD7-4EBB-BEF8-EAFC241E3DCC}"/>
    <dgm:cxn modelId="{F7654A9A-E5D1-4B6C-8625-AE8DE71CC65B}" type="presOf" srcId="{2D6488D5-2A01-4CFF-85D3-A5E13D00DF86}" destId="{691A43D2-4F08-4AF8-8434-CAF047871BAC}" srcOrd="0" destOrd="0" presId="urn:microsoft.com/office/officeart/2005/8/layout/hierarchy4"/>
    <dgm:cxn modelId="{A4CCD8AE-7746-4122-B9D9-C6B72434C67D}" type="presOf" srcId="{6815EF64-9D18-4F5D-96B0-5F7D6C7EE26B}" destId="{B456C868-F905-4BFA-B9F1-3258D6C15112}" srcOrd="0" destOrd="0" presId="urn:microsoft.com/office/officeart/2005/8/layout/hierarchy4"/>
    <dgm:cxn modelId="{163C82B0-200A-4483-AADC-35BE35D5483E}" type="presOf" srcId="{C846E383-4A58-4DA4-8C60-BAB3B92B8EB5}" destId="{8CD734C3-06DB-4A2B-A7D4-45B78E594CE8}" srcOrd="0" destOrd="0" presId="urn:microsoft.com/office/officeart/2005/8/layout/hierarchy4"/>
    <dgm:cxn modelId="{DF60E1B0-6374-4DE6-B2CC-FA5E6F0357EF}" type="presOf" srcId="{2C0C515B-CC21-4C3F-B680-4CBACF6D9B1E}" destId="{8B82C8A5-5E62-425B-9066-ED3D2621F4AE}" srcOrd="0" destOrd="0" presId="urn:microsoft.com/office/officeart/2005/8/layout/hierarchy4"/>
    <dgm:cxn modelId="{EF895BB3-5CA6-4A35-BD63-480D7724AA0D}" srcId="{C846E383-4A58-4DA4-8C60-BAB3B92B8EB5}" destId="{51ED2238-FBD8-4063-AF17-478BA2D84BC9}" srcOrd="2" destOrd="0" parTransId="{462C3709-F97A-47E7-8402-7342219ABEAB}" sibTransId="{39E2FEAD-E1ED-4F1C-BD95-27ACF322E215}"/>
    <dgm:cxn modelId="{81C49DDD-BA39-420D-8192-432ABE54ECAA}" srcId="{51ED2238-FBD8-4063-AF17-478BA2D84BC9}" destId="{6815EF64-9D18-4F5D-96B0-5F7D6C7EE26B}" srcOrd="0" destOrd="0" parTransId="{E8D3AF44-25F2-48A3-9BCC-F3482D2086D6}" sibTransId="{C14EFB82-A418-431E-9A9E-179EA3E6723F}"/>
    <dgm:cxn modelId="{17B173EA-8CC3-4AAB-A97B-D11DA2336620}" type="presOf" srcId="{E6C59C71-8643-4EE9-9EE8-C057CABFABDF}" destId="{BB7014E7-6158-42EE-A1CA-DCB43BAD0011}" srcOrd="0" destOrd="0" presId="urn:microsoft.com/office/officeart/2005/8/layout/hierarchy4"/>
    <dgm:cxn modelId="{21A9A2FC-29AC-4E37-B544-B00B3F5E678D}" srcId="{C846E383-4A58-4DA4-8C60-BAB3B92B8EB5}" destId="{E6C59C71-8643-4EE9-9EE8-C057CABFABDF}" srcOrd="1" destOrd="0" parTransId="{D1EB4B57-78B9-42AB-BA9A-5BC15B285DAF}" sibTransId="{39F3150A-C23E-4D12-AD65-640D69A001BE}"/>
    <dgm:cxn modelId="{FE4BC18D-0F75-4D16-9F04-553B6682BDD6}" type="presParOf" srcId="{86576A0F-2958-4CBB-B62C-78265DF4E5A6}" destId="{96738D15-B24A-494F-9A5D-A70E224A54F6}" srcOrd="0" destOrd="0" presId="urn:microsoft.com/office/officeart/2005/8/layout/hierarchy4"/>
    <dgm:cxn modelId="{1835543D-BA14-4C6D-B992-14E670CAA1F4}" type="presParOf" srcId="{96738D15-B24A-494F-9A5D-A70E224A54F6}" destId="{8CD734C3-06DB-4A2B-A7D4-45B78E594CE8}" srcOrd="0" destOrd="0" presId="urn:microsoft.com/office/officeart/2005/8/layout/hierarchy4"/>
    <dgm:cxn modelId="{3ABE5E7D-BC68-476F-9131-DAB9DB68C8AA}" type="presParOf" srcId="{96738D15-B24A-494F-9A5D-A70E224A54F6}" destId="{8693F12E-076F-4D07-B803-12302BDC524D}" srcOrd="1" destOrd="0" presId="urn:microsoft.com/office/officeart/2005/8/layout/hierarchy4"/>
    <dgm:cxn modelId="{051586A8-7B05-4CB2-B6F9-9918E7E508A1}" type="presParOf" srcId="{96738D15-B24A-494F-9A5D-A70E224A54F6}" destId="{75BAA352-A69D-479F-A90F-3064DE64E8DA}" srcOrd="2" destOrd="0" presId="urn:microsoft.com/office/officeart/2005/8/layout/hierarchy4"/>
    <dgm:cxn modelId="{7E555644-F9F0-4D09-8F2C-23AD2614EC9E}" type="presParOf" srcId="{75BAA352-A69D-479F-A90F-3064DE64E8DA}" destId="{DC2E7C0D-2770-4418-8FA8-68CDCBF4BADB}" srcOrd="0" destOrd="0" presId="urn:microsoft.com/office/officeart/2005/8/layout/hierarchy4"/>
    <dgm:cxn modelId="{AF7F0A72-BDA7-43CF-84C1-27FF1D4E8BD9}" type="presParOf" srcId="{DC2E7C0D-2770-4418-8FA8-68CDCBF4BADB}" destId="{691A43D2-4F08-4AF8-8434-CAF047871BAC}" srcOrd="0" destOrd="0" presId="urn:microsoft.com/office/officeart/2005/8/layout/hierarchy4"/>
    <dgm:cxn modelId="{C3534745-56A2-4ED5-B84E-ADE0F82D48A2}" type="presParOf" srcId="{DC2E7C0D-2770-4418-8FA8-68CDCBF4BADB}" destId="{335C0607-233F-4B73-AFB6-A07BABDB238C}" srcOrd="1" destOrd="0" presId="urn:microsoft.com/office/officeart/2005/8/layout/hierarchy4"/>
    <dgm:cxn modelId="{ECA52D2A-D410-40AA-A9E6-03DA769B1294}" type="presParOf" srcId="{DC2E7C0D-2770-4418-8FA8-68CDCBF4BADB}" destId="{A7B8C141-4AFA-49B1-BA24-08C805CD3E4D}" srcOrd="2" destOrd="0" presId="urn:microsoft.com/office/officeart/2005/8/layout/hierarchy4"/>
    <dgm:cxn modelId="{BE78B85D-6D71-4982-8504-8EF0B1D9525A}" type="presParOf" srcId="{A7B8C141-4AFA-49B1-BA24-08C805CD3E4D}" destId="{B8BF1657-A1BC-4170-9BA6-1BEB1A10030E}" srcOrd="0" destOrd="0" presId="urn:microsoft.com/office/officeart/2005/8/layout/hierarchy4"/>
    <dgm:cxn modelId="{F8DE2FA7-5011-48A7-88D3-77CFCF4B01B5}" type="presParOf" srcId="{B8BF1657-A1BC-4170-9BA6-1BEB1A10030E}" destId="{8B82C8A5-5E62-425B-9066-ED3D2621F4AE}" srcOrd="0" destOrd="0" presId="urn:microsoft.com/office/officeart/2005/8/layout/hierarchy4"/>
    <dgm:cxn modelId="{BC593DEE-16A2-49C8-A17A-7482FFE4BA6A}" type="presParOf" srcId="{B8BF1657-A1BC-4170-9BA6-1BEB1A10030E}" destId="{832EA220-8F5B-40AE-A3A5-16760CE23696}" srcOrd="1" destOrd="0" presId="urn:microsoft.com/office/officeart/2005/8/layout/hierarchy4"/>
    <dgm:cxn modelId="{9684918B-DDB3-40DA-83D9-64E1C79CA8AC}" type="presParOf" srcId="{75BAA352-A69D-479F-A90F-3064DE64E8DA}" destId="{A2D57051-75FA-4247-8A33-A04AB1366D35}" srcOrd="1" destOrd="0" presId="urn:microsoft.com/office/officeart/2005/8/layout/hierarchy4"/>
    <dgm:cxn modelId="{F6D4B7C1-16AC-41A8-B8DB-2103EB71D125}" type="presParOf" srcId="{75BAA352-A69D-479F-A90F-3064DE64E8DA}" destId="{254D1BF9-4667-48E6-8280-A9FACFB7C664}" srcOrd="2" destOrd="0" presId="urn:microsoft.com/office/officeart/2005/8/layout/hierarchy4"/>
    <dgm:cxn modelId="{711F32A6-F5B2-4ACF-994A-730203F81B2F}" type="presParOf" srcId="{254D1BF9-4667-48E6-8280-A9FACFB7C664}" destId="{BB7014E7-6158-42EE-A1CA-DCB43BAD0011}" srcOrd="0" destOrd="0" presId="urn:microsoft.com/office/officeart/2005/8/layout/hierarchy4"/>
    <dgm:cxn modelId="{878F468A-5607-4E5D-AE4A-17F164EF4974}" type="presParOf" srcId="{254D1BF9-4667-48E6-8280-A9FACFB7C664}" destId="{EBFC2AEA-0ED0-4C9D-B12B-ABCED1B4C9AA}" srcOrd="1" destOrd="0" presId="urn:microsoft.com/office/officeart/2005/8/layout/hierarchy4"/>
    <dgm:cxn modelId="{950660EE-56B3-4959-B0E7-3EFBEFF60E5D}" type="presParOf" srcId="{254D1BF9-4667-48E6-8280-A9FACFB7C664}" destId="{157EB650-E12F-482C-9584-7F008E26E115}" srcOrd="2" destOrd="0" presId="urn:microsoft.com/office/officeart/2005/8/layout/hierarchy4"/>
    <dgm:cxn modelId="{ECAE520A-DC61-40CC-BF35-CE595B91E2F5}" type="presParOf" srcId="{157EB650-E12F-482C-9584-7F008E26E115}" destId="{5511F801-68C0-4B28-9E0C-1C7701D008EF}" srcOrd="0" destOrd="0" presId="urn:microsoft.com/office/officeart/2005/8/layout/hierarchy4"/>
    <dgm:cxn modelId="{D4678674-0804-4F1D-AD53-34287CA05365}" type="presParOf" srcId="{5511F801-68C0-4B28-9E0C-1C7701D008EF}" destId="{8EC6F821-204F-4B31-8E7F-46371A5704FD}" srcOrd="0" destOrd="0" presId="urn:microsoft.com/office/officeart/2005/8/layout/hierarchy4"/>
    <dgm:cxn modelId="{78B7FFDA-5656-4A50-B4FA-EE27ABC20055}" type="presParOf" srcId="{5511F801-68C0-4B28-9E0C-1C7701D008EF}" destId="{E24CAB29-8FE6-4EED-A4D4-A356E8677626}" srcOrd="1" destOrd="0" presId="urn:microsoft.com/office/officeart/2005/8/layout/hierarchy4"/>
    <dgm:cxn modelId="{3C2CF041-8284-4D42-BBA5-06DCC35A53D3}" type="presParOf" srcId="{75BAA352-A69D-479F-A90F-3064DE64E8DA}" destId="{6B1B09C0-13CC-4D1F-BFA6-5A2733134657}" srcOrd="3" destOrd="0" presId="urn:microsoft.com/office/officeart/2005/8/layout/hierarchy4"/>
    <dgm:cxn modelId="{4C8F608F-C8E8-4054-BDDD-29D026FF73F6}" type="presParOf" srcId="{75BAA352-A69D-479F-A90F-3064DE64E8DA}" destId="{3B3833F3-9FCF-4B5D-9859-7D7C20B0FA8C}" srcOrd="4" destOrd="0" presId="urn:microsoft.com/office/officeart/2005/8/layout/hierarchy4"/>
    <dgm:cxn modelId="{9A341FBA-E995-4207-8035-8E232FEA3AA8}" type="presParOf" srcId="{3B3833F3-9FCF-4B5D-9859-7D7C20B0FA8C}" destId="{DE866D11-FE36-42C8-869F-9CA3CB15A618}" srcOrd="0" destOrd="0" presId="urn:microsoft.com/office/officeart/2005/8/layout/hierarchy4"/>
    <dgm:cxn modelId="{2315A608-C5A5-466F-94CA-455849685F1E}" type="presParOf" srcId="{3B3833F3-9FCF-4B5D-9859-7D7C20B0FA8C}" destId="{8D7074F8-ED50-4642-8635-6942AF2F3AE8}" srcOrd="1" destOrd="0" presId="urn:microsoft.com/office/officeart/2005/8/layout/hierarchy4"/>
    <dgm:cxn modelId="{F7CD73D9-2536-40F4-87BD-0AE5A41BF19B}" type="presParOf" srcId="{3B3833F3-9FCF-4B5D-9859-7D7C20B0FA8C}" destId="{55833F8B-2BDF-4DD3-B61C-426439F9002C}" srcOrd="2" destOrd="0" presId="urn:microsoft.com/office/officeart/2005/8/layout/hierarchy4"/>
    <dgm:cxn modelId="{D1E7DCB0-AE89-4BB3-84A1-3331B11C7624}" type="presParOf" srcId="{55833F8B-2BDF-4DD3-B61C-426439F9002C}" destId="{C294E3B6-8045-448E-86DC-EAB68F09C4CD}" srcOrd="0" destOrd="0" presId="urn:microsoft.com/office/officeart/2005/8/layout/hierarchy4"/>
    <dgm:cxn modelId="{4BDEFB24-35E0-4E8E-8F8E-DE8C015AB452}" type="presParOf" srcId="{C294E3B6-8045-448E-86DC-EAB68F09C4CD}" destId="{B456C868-F905-4BFA-B9F1-3258D6C15112}" srcOrd="0" destOrd="0" presId="urn:microsoft.com/office/officeart/2005/8/layout/hierarchy4"/>
    <dgm:cxn modelId="{BB0CA929-1DDD-4361-990D-E36263023FCB}" type="presParOf" srcId="{C294E3B6-8045-448E-86DC-EAB68F09C4CD}" destId="{7A0952FF-10DE-41F4-907A-437EF5B7F379}"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E7B41D-B38E-42E5-AF94-B7C9A956F747}" type="doc">
      <dgm:prSet loTypeId="urn:microsoft.com/office/officeart/2005/8/layout/hierarchy4" loCatId="list" qsTypeId="urn:microsoft.com/office/officeart/2005/8/quickstyle/simple1" qsCatId="simple" csTypeId="urn:microsoft.com/office/officeart/2005/8/colors/colorful5" csCatId="colorful" phldr="1"/>
      <dgm:spPr/>
      <dgm:t>
        <a:bodyPr/>
        <a:lstStyle/>
        <a:p>
          <a:endParaRPr lang="pt-PT"/>
        </a:p>
      </dgm:t>
    </dgm:pt>
    <dgm:pt modelId="{BD75E9DF-F0AD-4D0D-81FD-C4C953A2319A}">
      <dgm:prSet phldrT="[Texto]"/>
      <dgm:spPr/>
      <dgm:t>
        <a:bodyPr/>
        <a:lstStyle/>
        <a:p>
          <a:r>
            <a:rPr lang="en-GB" dirty="0"/>
            <a:t>Why look at Vocational Education and Training?</a:t>
          </a:r>
          <a:endParaRPr lang="pt-PT" dirty="0"/>
        </a:p>
      </dgm:t>
    </dgm:pt>
    <dgm:pt modelId="{B7E00F75-6EAD-4BF9-82A9-519F3AFCE52F}" type="parTrans" cxnId="{A13FD481-F68D-4999-A3FC-7B7A93C8EB10}">
      <dgm:prSet/>
      <dgm:spPr/>
      <dgm:t>
        <a:bodyPr/>
        <a:lstStyle/>
        <a:p>
          <a:endParaRPr lang="pt-PT"/>
        </a:p>
      </dgm:t>
    </dgm:pt>
    <dgm:pt modelId="{D18F0336-3FE6-44B8-AECC-519616B68554}" type="sibTrans" cxnId="{A13FD481-F68D-4999-A3FC-7B7A93C8EB10}">
      <dgm:prSet/>
      <dgm:spPr/>
      <dgm:t>
        <a:bodyPr/>
        <a:lstStyle/>
        <a:p>
          <a:endParaRPr lang="pt-PT"/>
        </a:p>
      </dgm:t>
    </dgm:pt>
    <dgm:pt modelId="{7E4F530C-D1FA-45D9-A299-3CB8ECD1CE07}">
      <dgm:prSet phldrT="[Texto]"/>
      <dgm:spPr/>
      <dgm:t>
        <a:bodyPr/>
        <a:lstStyle/>
        <a:p>
          <a:pPr algn="l"/>
          <a:r>
            <a:rPr lang="en-US" dirty="0"/>
            <a:t>- </a:t>
          </a:r>
          <a:r>
            <a:rPr lang="pt-PT" dirty="0"/>
            <a:t>global </a:t>
          </a:r>
          <a:r>
            <a:rPr lang="pt-PT" dirty="0" err="1"/>
            <a:t>economic</a:t>
          </a:r>
          <a:r>
            <a:rPr lang="pt-PT" dirty="0"/>
            <a:t> </a:t>
          </a:r>
          <a:r>
            <a:rPr lang="pt-PT" dirty="0" err="1"/>
            <a:t>competition</a:t>
          </a:r>
          <a:r>
            <a:rPr lang="pt-PT" dirty="0"/>
            <a:t>;                           </a:t>
          </a:r>
          <a:r>
            <a:rPr lang="en-US" dirty="0"/>
            <a:t>- competition on the quality of goods and services;                                                 - </a:t>
          </a:r>
          <a:r>
            <a:rPr lang="en-GB" dirty="0"/>
            <a:t>labour force with a range of mid-level trade, technical and professional skills.</a:t>
          </a:r>
          <a:endParaRPr lang="pt-PT" dirty="0"/>
        </a:p>
      </dgm:t>
    </dgm:pt>
    <dgm:pt modelId="{4D9A9B4E-6356-4531-B2F5-CE2C834A303F}" type="parTrans" cxnId="{906F6AF3-71F0-469D-BC59-46F4FAB32BF8}">
      <dgm:prSet/>
      <dgm:spPr/>
      <dgm:t>
        <a:bodyPr/>
        <a:lstStyle/>
        <a:p>
          <a:endParaRPr lang="pt-PT"/>
        </a:p>
      </dgm:t>
    </dgm:pt>
    <dgm:pt modelId="{9F073BF0-D4A0-4674-850A-8A47482C35BF}" type="sibTrans" cxnId="{906F6AF3-71F0-469D-BC59-46F4FAB32BF8}">
      <dgm:prSet/>
      <dgm:spPr/>
      <dgm:t>
        <a:bodyPr/>
        <a:lstStyle/>
        <a:p>
          <a:endParaRPr lang="pt-PT"/>
        </a:p>
      </dgm:t>
    </dgm:pt>
    <dgm:pt modelId="{CD7BDE43-83E0-4AD4-A401-3548BB6C46E3}">
      <dgm:prSet phldrT="[Texto]" custT="1"/>
      <dgm:spPr/>
      <dgm:t>
        <a:bodyPr/>
        <a:lstStyle/>
        <a:p>
          <a:pPr marL="0" lvl="0" indent="0" algn="ctr" defTabSz="1333500">
            <a:lnSpc>
              <a:spcPct val="90000"/>
            </a:lnSpc>
            <a:spcBef>
              <a:spcPct val="0"/>
            </a:spcBef>
            <a:spcAft>
              <a:spcPct val="35000"/>
            </a:spcAft>
            <a:buNone/>
          </a:pPr>
          <a:r>
            <a:rPr lang="en-GB" sz="3000" kern="1200">
              <a:latin typeface="Calibri" panose="020F0502020204030204"/>
              <a:ea typeface="+mn-ea"/>
              <a:cs typeface="+mn-cs"/>
            </a:rPr>
            <a:t>Why is initial Vocational Education and Training needed?</a:t>
          </a:r>
          <a:endParaRPr lang="pt-PT" sz="3000" kern="1200" dirty="0">
            <a:latin typeface="Calibri" panose="020F0502020204030204"/>
            <a:ea typeface="+mn-ea"/>
            <a:cs typeface="+mn-cs"/>
          </a:endParaRPr>
        </a:p>
      </dgm:t>
    </dgm:pt>
    <dgm:pt modelId="{43E3966A-1FA6-4FE5-933D-11326C04C5EE}" type="parTrans" cxnId="{0C3B0CEE-A8DF-4ECF-BC23-E22704F62063}">
      <dgm:prSet/>
      <dgm:spPr/>
      <dgm:t>
        <a:bodyPr/>
        <a:lstStyle/>
        <a:p>
          <a:endParaRPr lang="pt-PT"/>
        </a:p>
      </dgm:t>
    </dgm:pt>
    <dgm:pt modelId="{03691299-BD40-47C7-AEBC-57FBCBCCEEA9}" type="sibTrans" cxnId="{0C3B0CEE-A8DF-4ECF-BC23-E22704F62063}">
      <dgm:prSet/>
      <dgm:spPr/>
      <dgm:t>
        <a:bodyPr/>
        <a:lstStyle/>
        <a:p>
          <a:endParaRPr lang="pt-PT"/>
        </a:p>
      </dgm:t>
    </dgm:pt>
    <dgm:pt modelId="{4AF5E986-E9CB-4CC5-B1FF-0C93CE673D53}">
      <dgm:prSet phldrT="[Texto]"/>
      <dgm:spPr/>
      <dgm:t>
        <a:bodyPr/>
        <a:lstStyle/>
        <a:p>
          <a:pPr algn="l"/>
          <a:r>
            <a:rPr lang="en-US" dirty="0"/>
            <a:t>- Focused on the development of competences;                </a:t>
          </a:r>
          <a:br>
            <a:rPr lang="pt-PT" dirty="0"/>
          </a:br>
          <a:r>
            <a:rPr lang="en-US" dirty="0"/>
            <a:t>- combination of formal and non-formal learning;                     </a:t>
          </a:r>
          <a:br>
            <a:rPr lang="pt-PT" dirty="0"/>
          </a:br>
          <a:r>
            <a:rPr lang="en-US" dirty="0"/>
            <a:t>- combine training in classes with training at the workplace.</a:t>
          </a:r>
          <a:endParaRPr lang="pt-PT" dirty="0"/>
        </a:p>
      </dgm:t>
    </dgm:pt>
    <dgm:pt modelId="{B2A9021A-DC1F-4890-8E91-D97034B03434}" type="parTrans" cxnId="{5EBC467E-7B11-46C8-A1BE-804A6E24699C}">
      <dgm:prSet/>
      <dgm:spPr/>
      <dgm:t>
        <a:bodyPr/>
        <a:lstStyle/>
        <a:p>
          <a:endParaRPr lang="pt-PT"/>
        </a:p>
      </dgm:t>
    </dgm:pt>
    <dgm:pt modelId="{60054AC5-7C2D-4740-80D2-BEC7B0AAF4AD}" type="sibTrans" cxnId="{5EBC467E-7B11-46C8-A1BE-804A6E24699C}">
      <dgm:prSet/>
      <dgm:spPr/>
      <dgm:t>
        <a:bodyPr/>
        <a:lstStyle/>
        <a:p>
          <a:endParaRPr lang="pt-PT"/>
        </a:p>
      </dgm:t>
    </dgm:pt>
    <dgm:pt modelId="{724E4EE6-E2E6-484E-8222-37F0D74A8BAC}" type="pres">
      <dgm:prSet presAssocID="{4AE7B41D-B38E-42E5-AF94-B7C9A956F747}" presName="Name0" presStyleCnt="0">
        <dgm:presLayoutVars>
          <dgm:chPref val="1"/>
          <dgm:dir/>
          <dgm:animOne val="branch"/>
          <dgm:animLvl val="lvl"/>
          <dgm:resizeHandles/>
        </dgm:presLayoutVars>
      </dgm:prSet>
      <dgm:spPr/>
    </dgm:pt>
    <dgm:pt modelId="{D60834D6-1AE1-4A51-8465-CDAAB0807399}" type="pres">
      <dgm:prSet presAssocID="{BD75E9DF-F0AD-4D0D-81FD-C4C953A2319A}" presName="vertOne" presStyleCnt="0"/>
      <dgm:spPr/>
    </dgm:pt>
    <dgm:pt modelId="{197ADF6E-BA2B-4C74-9D2D-EC22148DDFE6}" type="pres">
      <dgm:prSet presAssocID="{BD75E9DF-F0AD-4D0D-81FD-C4C953A2319A}" presName="txOne" presStyleLbl="node0" presStyleIdx="0" presStyleCnt="2">
        <dgm:presLayoutVars>
          <dgm:chPref val="3"/>
        </dgm:presLayoutVars>
      </dgm:prSet>
      <dgm:spPr/>
    </dgm:pt>
    <dgm:pt modelId="{355B2964-A74B-4F73-A1BA-1F3B7EF068C0}" type="pres">
      <dgm:prSet presAssocID="{BD75E9DF-F0AD-4D0D-81FD-C4C953A2319A}" presName="parTransOne" presStyleCnt="0"/>
      <dgm:spPr/>
    </dgm:pt>
    <dgm:pt modelId="{767E9CD1-7FAF-4306-8F12-BEF8E681DB5B}" type="pres">
      <dgm:prSet presAssocID="{BD75E9DF-F0AD-4D0D-81FD-C4C953A2319A}" presName="horzOne" presStyleCnt="0"/>
      <dgm:spPr/>
    </dgm:pt>
    <dgm:pt modelId="{60E657BB-F2A2-452F-90AE-840EF99CE24E}" type="pres">
      <dgm:prSet presAssocID="{7E4F530C-D1FA-45D9-A299-3CB8ECD1CE07}" presName="vertTwo" presStyleCnt="0"/>
      <dgm:spPr/>
    </dgm:pt>
    <dgm:pt modelId="{714F7D7E-7FCE-4ACA-8F89-E2E4979499D6}" type="pres">
      <dgm:prSet presAssocID="{7E4F530C-D1FA-45D9-A299-3CB8ECD1CE07}" presName="txTwo" presStyleLbl="node2" presStyleIdx="0" presStyleCnt="2">
        <dgm:presLayoutVars>
          <dgm:chPref val="3"/>
        </dgm:presLayoutVars>
      </dgm:prSet>
      <dgm:spPr/>
    </dgm:pt>
    <dgm:pt modelId="{DED2497A-CCC0-490F-950C-E655A05780C9}" type="pres">
      <dgm:prSet presAssocID="{7E4F530C-D1FA-45D9-A299-3CB8ECD1CE07}" presName="horzTwo" presStyleCnt="0"/>
      <dgm:spPr/>
    </dgm:pt>
    <dgm:pt modelId="{C4FAADB8-A34C-4847-BD78-629DA826C6E2}" type="pres">
      <dgm:prSet presAssocID="{D18F0336-3FE6-44B8-AECC-519616B68554}" presName="sibSpaceOne" presStyleCnt="0"/>
      <dgm:spPr/>
    </dgm:pt>
    <dgm:pt modelId="{D956EE0D-17C6-4D05-AC96-D547F6AAFFBF}" type="pres">
      <dgm:prSet presAssocID="{CD7BDE43-83E0-4AD4-A401-3548BB6C46E3}" presName="vertOne" presStyleCnt="0"/>
      <dgm:spPr/>
    </dgm:pt>
    <dgm:pt modelId="{7E10C8F5-2934-4398-8870-DD356A52EF2E}" type="pres">
      <dgm:prSet presAssocID="{CD7BDE43-83E0-4AD4-A401-3548BB6C46E3}" presName="txOne" presStyleLbl="node0" presStyleIdx="1" presStyleCnt="2">
        <dgm:presLayoutVars>
          <dgm:chPref val="3"/>
        </dgm:presLayoutVars>
      </dgm:prSet>
      <dgm:spPr/>
    </dgm:pt>
    <dgm:pt modelId="{1C13568E-10B2-471C-986A-B257500CE29B}" type="pres">
      <dgm:prSet presAssocID="{CD7BDE43-83E0-4AD4-A401-3548BB6C46E3}" presName="parTransOne" presStyleCnt="0"/>
      <dgm:spPr/>
    </dgm:pt>
    <dgm:pt modelId="{49E2BB68-517E-45A8-8F3B-47B9462F6382}" type="pres">
      <dgm:prSet presAssocID="{CD7BDE43-83E0-4AD4-A401-3548BB6C46E3}" presName="horzOne" presStyleCnt="0"/>
      <dgm:spPr/>
    </dgm:pt>
    <dgm:pt modelId="{8ACCF35D-2B9E-458B-BB7E-4058DEC33091}" type="pres">
      <dgm:prSet presAssocID="{4AF5E986-E9CB-4CC5-B1FF-0C93CE673D53}" presName="vertTwo" presStyleCnt="0"/>
      <dgm:spPr/>
    </dgm:pt>
    <dgm:pt modelId="{A18B5B98-E958-4676-90DD-96A90BFD1E13}" type="pres">
      <dgm:prSet presAssocID="{4AF5E986-E9CB-4CC5-B1FF-0C93CE673D53}" presName="txTwo" presStyleLbl="node2" presStyleIdx="1" presStyleCnt="2">
        <dgm:presLayoutVars>
          <dgm:chPref val="3"/>
        </dgm:presLayoutVars>
      </dgm:prSet>
      <dgm:spPr/>
    </dgm:pt>
    <dgm:pt modelId="{76201152-1CFA-4777-805D-D64D85AC217E}" type="pres">
      <dgm:prSet presAssocID="{4AF5E986-E9CB-4CC5-B1FF-0C93CE673D53}" presName="horzTwo" presStyleCnt="0"/>
      <dgm:spPr/>
    </dgm:pt>
  </dgm:ptLst>
  <dgm:cxnLst>
    <dgm:cxn modelId="{9AFA2D1A-9963-4B3F-9DE6-B8CF6A2D6EA4}" type="presOf" srcId="{CD7BDE43-83E0-4AD4-A401-3548BB6C46E3}" destId="{7E10C8F5-2934-4398-8870-DD356A52EF2E}" srcOrd="0" destOrd="0" presId="urn:microsoft.com/office/officeart/2005/8/layout/hierarchy4"/>
    <dgm:cxn modelId="{F67D173C-6E40-4873-BE53-29977C5A2923}" type="presOf" srcId="{4AF5E986-E9CB-4CC5-B1FF-0C93CE673D53}" destId="{A18B5B98-E958-4676-90DD-96A90BFD1E13}" srcOrd="0" destOrd="0" presId="urn:microsoft.com/office/officeart/2005/8/layout/hierarchy4"/>
    <dgm:cxn modelId="{8A3CE53E-C9FD-4EB0-A942-53CB5813C841}" type="presOf" srcId="{4AE7B41D-B38E-42E5-AF94-B7C9A956F747}" destId="{724E4EE6-E2E6-484E-8222-37F0D74A8BAC}" srcOrd="0" destOrd="0" presId="urn:microsoft.com/office/officeart/2005/8/layout/hierarchy4"/>
    <dgm:cxn modelId="{9D150A58-2209-408D-AD06-AD8BF59D8E5D}" type="presOf" srcId="{BD75E9DF-F0AD-4D0D-81FD-C4C953A2319A}" destId="{197ADF6E-BA2B-4C74-9D2D-EC22148DDFE6}" srcOrd="0" destOrd="0" presId="urn:microsoft.com/office/officeart/2005/8/layout/hierarchy4"/>
    <dgm:cxn modelId="{5EBC467E-7B11-46C8-A1BE-804A6E24699C}" srcId="{CD7BDE43-83E0-4AD4-A401-3548BB6C46E3}" destId="{4AF5E986-E9CB-4CC5-B1FF-0C93CE673D53}" srcOrd="0" destOrd="0" parTransId="{B2A9021A-DC1F-4890-8E91-D97034B03434}" sibTransId="{60054AC5-7C2D-4740-80D2-BEC7B0AAF4AD}"/>
    <dgm:cxn modelId="{A13FD481-F68D-4999-A3FC-7B7A93C8EB10}" srcId="{4AE7B41D-B38E-42E5-AF94-B7C9A956F747}" destId="{BD75E9DF-F0AD-4D0D-81FD-C4C953A2319A}" srcOrd="0" destOrd="0" parTransId="{B7E00F75-6EAD-4BF9-82A9-519F3AFCE52F}" sibTransId="{D18F0336-3FE6-44B8-AECC-519616B68554}"/>
    <dgm:cxn modelId="{5E5BD1CD-5E0E-4B0B-AA5C-BF36D0D739DC}" type="presOf" srcId="{7E4F530C-D1FA-45D9-A299-3CB8ECD1CE07}" destId="{714F7D7E-7FCE-4ACA-8F89-E2E4979499D6}" srcOrd="0" destOrd="0" presId="urn:microsoft.com/office/officeart/2005/8/layout/hierarchy4"/>
    <dgm:cxn modelId="{0C3B0CEE-A8DF-4ECF-BC23-E22704F62063}" srcId="{4AE7B41D-B38E-42E5-AF94-B7C9A956F747}" destId="{CD7BDE43-83E0-4AD4-A401-3548BB6C46E3}" srcOrd="1" destOrd="0" parTransId="{43E3966A-1FA6-4FE5-933D-11326C04C5EE}" sibTransId="{03691299-BD40-47C7-AEBC-57FBCBCCEEA9}"/>
    <dgm:cxn modelId="{906F6AF3-71F0-469D-BC59-46F4FAB32BF8}" srcId="{BD75E9DF-F0AD-4D0D-81FD-C4C953A2319A}" destId="{7E4F530C-D1FA-45D9-A299-3CB8ECD1CE07}" srcOrd="0" destOrd="0" parTransId="{4D9A9B4E-6356-4531-B2F5-CE2C834A303F}" sibTransId="{9F073BF0-D4A0-4674-850A-8A47482C35BF}"/>
    <dgm:cxn modelId="{B7E7FFB0-9955-4088-B70F-6073B2D27573}" type="presParOf" srcId="{724E4EE6-E2E6-484E-8222-37F0D74A8BAC}" destId="{D60834D6-1AE1-4A51-8465-CDAAB0807399}" srcOrd="0" destOrd="0" presId="urn:microsoft.com/office/officeart/2005/8/layout/hierarchy4"/>
    <dgm:cxn modelId="{E1B45453-48AF-49FC-993B-4526CFB8E6EE}" type="presParOf" srcId="{D60834D6-1AE1-4A51-8465-CDAAB0807399}" destId="{197ADF6E-BA2B-4C74-9D2D-EC22148DDFE6}" srcOrd="0" destOrd="0" presId="urn:microsoft.com/office/officeart/2005/8/layout/hierarchy4"/>
    <dgm:cxn modelId="{29A36EC4-ED16-432B-A30C-072D78C0AB69}" type="presParOf" srcId="{D60834D6-1AE1-4A51-8465-CDAAB0807399}" destId="{355B2964-A74B-4F73-A1BA-1F3B7EF068C0}" srcOrd="1" destOrd="0" presId="urn:microsoft.com/office/officeart/2005/8/layout/hierarchy4"/>
    <dgm:cxn modelId="{1370F6B3-A3E4-4AA7-A9F9-C935E5830BEA}" type="presParOf" srcId="{D60834D6-1AE1-4A51-8465-CDAAB0807399}" destId="{767E9CD1-7FAF-4306-8F12-BEF8E681DB5B}" srcOrd="2" destOrd="0" presId="urn:microsoft.com/office/officeart/2005/8/layout/hierarchy4"/>
    <dgm:cxn modelId="{4C6AA93D-1DC3-458D-8F40-365DD35C104F}" type="presParOf" srcId="{767E9CD1-7FAF-4306-8F12-BEF8E681DB5B}" destId="{60E657BB-F2A2-452F-90AE-840EF99CE24E}" srcOrd="0" destOrd="0" presId="urn:microsoft.com/office/officeart/2005/8/layout/hierarchy4"/>
    <dgm:cxn modelId="{4FA6892D-B2C6-4397-AFC4-5B6C25A2367B}" type="presParOf" srcId="{60E657BB-F2A2-452F-90AE-840EF99CE24E}" destId="{714F7D7E-7FCE-4ACA-8F89-E2E4979499D6}" srcOrd="0" destOrd="0" presId="urn:microsoft.com/office/officeart/2005/8/layout/hierarchy4"/>
    <dgm:cxn modelId="{2DAE95CF-8FAB-48A1-8B76-CD7589380C53}" type="presParOf" srcId="{60E657BB-F2A2-452F-90AE-840EF99CE24E}" destId="{DED2497A-CCC0-490F-950C-E655A05780C9}" srcOrd="1" destOrd="0" presId="urn:microsoft.com/office/officeart/2005/8/layout/hierarchy4"/>
    <dgm:cxn modelId="{3D778777-0A3A-4A5C-B0CB-960D42A3197F}" type="presParOf" srcId="{724E4EE6-E2E6-484E-8222-37F0D74A8BAC}" destId="{C4FAADB8-A34C-4847-BD78-629DA826C6E2}" srcOrd="1" destOrd="0" presId="urn:microsoft.com/office/officeart/2005/8/layout/hierarchy4"/>
    <dgm:cxn modelId="{00F65AB7-24FB-4837-9FF4-6A8DE43D8317}" type="presParOf" srcId="{724E4EE6-E2E6-484E-8222-37F0D74A8BAC}" destId="{D956EE0D-17C6-4D05-AC96-D547F6AAFFBF}" srcOrd="2" destOrd="0" presId="urn:microsoft.com/office/officeart/2005/8/layout/hierarchy4"/>
    <dgm:cxn modelId="{330B97EE-2E36-47D5-B2B4-E39E4AD8BA4F}" type="presParOf" srcId="{D956EE0D-17C6-4D05-AC96-D547F6AAFFBF}" destId="{7E10C8F5-2934-4398-8870-DD356A52EF2E}" srcOrd="0" destOrd="0" presId="urn:microsoft.com/office/officeart/2005/8/layout/hierarchy4"/>
    <dgm:cxn modelId="{C1505C18-E0F3-41C8-B2EE-7E8F6BA76FCD}" type="presParOf" srcId="{D956EE0D-17C6-4D05-AC96-D547F6AAFFBF}" destId="{1C13568E-10B2-471C-986A-B257500CE29B}" srcOrd="1" destOrd="0" presId="urn:microsoft.com/office/officeart/2005/8/layout/hierarchy4"/>
    <dgm:cxn modelId="{CCBAF575-E456-490C-AB78-327A3DC99EEB}" type="presParOf" srcId="{D956EE0D-17C6-4D05-AC96-D547F6AAFFBF}" destId="{49E2BB68-517E-45A8-8F3B-47B9462F6382}" srcOrd="2" destOrd="0" presId="urn:microsoft.com/office/officeart/2005/8/layout/hierarchy4"/>
    <dgm:cxn modelId="{9DC6A75C-77BE-4660-9C0C-BF7EFC3D1013}" type="presParOf" srcId="{49E2BB68-517E-45A8-8F3B-47B9462F6382}" destId="{8ACCF35D-2B9E-458B-BB7E-4058DEC33091}" srcOrd="0" destOrd="0" presId="urn:microsoft.com/office/officeart/2005/8/layout/hierarchy4"/>
    <dgm:cxn modelId="{E07AA5B8-1DDD-4B6A-815F-185140F7D4D2}" type="presParOf" srcId="{8ACCF35D-2B9E-458B-BB7E-4058DEC33091}" destId="{A18B5B98-E958-4676-90DD-96A90BFD1E13}" srcOrd="0" destOrd="0" presId="urn:microsoft.com/office/officeart/2005/8/layout/hierarchy4"/>
    <dgm:cxn modelId="{453350CB-6B46-4862-AC49-CE599234C36A}" type="presParOf" srcId="{8ACCF35D-2B9E-458B-BB7E-4058DEC33091}" destId="{76201152-1CFA-4777-805D-D64D85AC217E}"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201C08F-FB0E-4F7A-B94F-162F54B7CE52}" type="doc">
      <dgm:prSet loTypeId="urn:microsoft.com/office/officeart/2005/8/layout/pyramid1" loCatId="pyramid" qsTypeId="urn:microsoft.com/office/officeart/2005/8/quickstyle/simple1" qsCatId="simple" csTypeId="urn:microsoft.com/office/officeart/2005/8/colors/accent1_2" csCatId="accent1" phldr="1"/>
      <dgm:spPr/>
    </dgm:pt>
    <dgm:pt modelId="{1A41E9A1-A150-47C7-A455-354061A1C739}">
      <dgm:prSet phldrT="[Text]" custT="1"/>
      <dgm:spPr>
        <a:solidFill>
          <a:schemeClr val="accent4"/>
        </a:solidFill>
      </dgm:spPr>
      <dgm:t>
        <a:bodyPr/>
        <a:lstStyle/>
        <a:p>
          <a:endParaRPr lang="pt-BR" sz="1350"/>
        </a:p>
        <a:p>
          <a:r>
            <a:rPr lang="pt-BR" sz="1350"/>
            <a:t>School/</a:t>
          </a:r>
        </a:p>
        <a:p>
          <a:r>
            <a:rPr lang="pt-BR" sz="1350"/>
            <a:t>Training Center</a:t>
          </a:r>
          <a:endParaRPr lang="en-GB" sz="1350"/>
        </a:p>
      </dgm:t>
    </dgm:pt>
    <dgm:pt modelId="{07C3122E-18EE-409D-9019-EF64A1B533C1}" type="parTrans" cxnId="{7973B095-7BB5-478F-B5B3-68A882CA33CC}">
      <dgm:prSet/>
      <dgm:spPr/>
      <dgm:t>
        <a:bodyPr/>
        <a:lstStyle/>
        <a:p>
          <a:endParaRPr lang="en-GB" sz="1350"/>
        </a:p>
      </dgm:t>
    </dgm:pt>
    <dgm:pt modelId="{A6B742CD-74EA-4DFB-B468-F022B4756E59}" type="sibTrans" cxnId="{7973B095-7BB5-478F-B5B3-68A882CA33CC}">
      <dgm:prSet/>
      <dgm:spPr/>
      <dgm:t>
        <a:bodyPr/>
        <a:lstStyle/>
        <a:p>
          <a:endParaRPr lang="en-GB" sz="1350"/>
        </a:p>
      </dgm:t>
    </dgm:pt>
    <dgm:pt modelId="{872EE0BE-7CB4-4873-BE9E-1C96D4B4A9C7}">
      <dgm:prSet phldrT="[Text]" custT="1"/>
      <dgm:spPr>
        <a:solidFill>
          <a:schemeClr val="accent6"/>
        </a:solidFill>
      </dgm:spPr>
      <dgm:t>
        <a:bodyPr/>
        <a:lstStyle/>
        <a:p>
          <a:r>
            <a:rPr lang="pt-BR" sz="1350"/>
            <a:t>School - Company</a:t>
          </a:r>
          <a:endParaRPr lang="en-GB" sz="1350"/>
        </a:p>
      </dgm:t>
    </dgm:pt>
    <dgm:pt modelId="{4E4358C2-3076-412F-B16C-D28AA9D3C023}" type="parTrans" cxnId="{8452987A-D2AD-483D-8287-607F7ECB9CFF}">
      <dgm:prSet/>
      <dgm:spPr/>
      <dgm:t>
        <a:bodyPr/>
        <a:lstStyle/>
        <a:p>
          <a:endParaRPr lang="en-GB" sz="1350"/>
        </a:p>
      </dgm:t>
    </dgm:pt>
    <dgm:pt modelId="{BECC3351-0954-402D-AA6B-ED5D04CAA62D}" type="sibTrans" cxnId="{8452987A-D2AD-483D-8287-607F7ECB9CFF}">
      <dgm:prSet/>
      <dgm:spPr/>
      <dgm:t>
        <a:bodyPr/>
        <a:lstStyle/>
        <a:p>
          <a:endParaRPr lang="en-GB" sz="1350"/>
        </a:p>
      </dgm:t>
    </dgm:pt>
    <dgm:pt modelId="{62A98665-7DEC-4F6F-A9B4-EB1BB2DE9ACF}">
      <dgm:prSet phldrT="[Text]" custT="1"/>
      <dgm:spPr/>
      <dgm:t>
        <a:bodyPr/>
        <a:lstStyle/>
        <a:p>
          <a:r>
            <a:rPr lang="pt-BR" sz="1350"/>
            <a:t>School – Company – Other organisation</a:t>
          </a:r>
          <a:endParaRPr lang="en-GB" sz="1350"/>
        </a:p>
      </dgm:t>
    </dgm:pt>
    <dgm:pt modelId="{54290465-989F-4A3B-962C-C96FE18D2863}" type="parTrans" cxnId="{C6C68FE2-57E7-47AB-9F4D-ED02F5B99CC8}">
      <dgm:prSet/>
      <dgm:spPr/>
      <dgm:t>
        <a:bodyPr/>
        <a:lstStyle/>
        <a:p>
          <a:endParaRPr lang="en-GB" sz="1350"/>
        </a:p>
      </dgm:t>
    </dgm:pt>
    <dgm:pt modelId="{AEA7B9D9-0F0C-453B-A728-360573F5CACF}" type="sibTrans" cxnId="{C6C68FE2-57E7-47AB-9F4D-ED02F5B99CC8}">
      <dgm:prSet/>
      <dgm:spPr/>
      <dgm:t>
        <a:bodyPr/>
        <a:lstStyle/>
        <a:p>
          <a:endParaRPr lang="en-GB" sz="1350"/>
        </a:p>
      </dgm:t>
    </dgm:pt>
    <dgm:pt modelId="{F978B376-AF02-4565-85AB-1FD466255825}">
      <dgm:prSet custT="1"/>
      <dgm:spPr>
        <a:solidFill>
          <a:schemeClr val="accent2"/>
        </a:solidFill>
      </dgm:spPr>
      <dgm:t>
        <a:bodyPr/>
        <a:lstStyle/>
        <a:p>
          <a:r>
            <a:rPr lang="en-GB" sz="1350"/>
            <a:t>School – Company – Other organisation - civic society</a:t>
          </a:r>
        </a:p>
      </dgm:t>
    </dgm:pt>
    <dgm:pt modelId="{A43788AA-D3C4-41C9-AB52-043500972C29}" type="parTrans" cxnId="{B0339DAD-D2D1-4F5A-917A-DF58A377F000}">
      <dgm:prSet/>
      <dgm:spPr/>
      <dgm:t>
        <a:bodyPr/>
        <a:lstStyle/>
        <a:p>
          <a:endParaRPr lang="en-GB" sz="1350"/>
        </a:p>
      </dgm:t>
    </dgm:pt>
    <dgm:pt modelId="{6E09997C-C642-4022-883D-F94C3F85092C}" type="sibTrans" cxnId="{B0339DAD-D2D1-4F5A-917A-DF58A377F000}">
      <dgm:prSet/>
      <dgm:spPr/>
      <dgm:t>
        <a:bodyPr/>
        <a:lstStyle/>
        <a:p>
          <a:endParaRPr lang="en-GB" sz="1350"/>
        </a:p>
      </dgm:t>
    </dgm:pt>
    <dgm:pt modelId="{1015E9BD-DBB2-458A-B079-8F27055DEB29}" type="pres">
      <dgm:prSet presAssocID="{3201C08F-FB0E-4F7A-B94F-162F54B7CE52}" presName="Name0" presStyleCnt="0">
        <dgm:presLayoutVars>
          <dgm:dir/>
          <dgm:animLvl val="lvl"/>
          <dgm:resizeHandles val="exact"/>
        </dgm:presLayoutVars>
      </dgm:prSet>
      <dgm:spPr/>
    </dgm:pt>
    <dgm:pt modelId="{59533B11-BF89-4926-AD4F-94C6A0178D6F}" type="pres">
      <dgm:prSet presAssocID="{1A41E9A1-A150-47C7-A455-354061A1C739}" presName="Name8" presStyleCnt="0"/>
      <dgm:spPr/>
    </dgm:pt>
    <dgm:pt modelId="{3DF663BB-9069-4885-A8F5-06DC60F64192}" type="pres">
      <dgm:prSet presAssocID="{1A41E9A1-A150-47C7-A455-354061A1C739}" presName="level" presStyleLbl="node1" presStyleIdx="0" presStyleCnt="4" custScaleX="101466" custScaleY="109232">
        <dgm:presLayoutVars>
          <dgm:chMax val="1"/>
          <dgm:bulletEnabled val="1"/>
        </dgm:presLayoutVars>
      </dgm:prSet>
      <dgm:spPr/>
    </dgm:pt>
    <dgm:pt modelId="{F9EE2055-9408-4EAE-8167-356ACC7EB37F}" type="pres">
      <dgm:prSet presAssocID="{1A41E9A1-A150-47C7-A455-354061A1C739}" presName="levelTx" presStyleLbl="revTx" presStyleIdx="0" presStyleCnt="0">
        <dgm:presLayoutVars>
          <dgm:chMax val="1"/>
          <dgm:bulletEnabled val="1"/>
        </dgm:presLayoutVars>
      </dgm:prSet>
      <dgm:spPr/>
    </dgm:pt>
    <dgm:pt modelId="{DB95EBC1-5500-4953-808F-40D4C2A5866D}" type="pres">
      <dgm:prSet presAssocID="{872EE0BE-7CB4-4873-BE9E-1C96D4B4A9C7}" presName="Name8" presStyleCnt="0"/>
      <dgm:spPr/>
    </dgm:pt>
    <dgm:pt modelId="{890E9B66-FDE2-4D1A-9435-9B48FFD5C694}" type="pres">
      <dgm:prSet presAssocID="{872EE0BE-7CB4-4873-BE9E-1C96D4B4A9C7}" presName="level" presStyleLbl="node1" presStyleIdx="1" presStyleCnt="4">
        <dgm:presLayoutVars>
          <dgm:chMax val="1"/>
          <dgm:bulletEnabled val="1"/>
        </dgm:presLayoutVars>
      </dgm:prSet>
      <dgm:spPr/>
    </dgm:pt>
    <dgm:pt modelId="{9F88E4B5-F27C-45F0-9E0F-F511130C32A6}" type="pres">
      <dgm:prSet presAssocID="{872EE0BE-7CB4-4873-BE9E-1C96D4B4A9C7}" presName="levelTx" presStyleLbl="revTx" presStyleIdx="0" presStyleCnt="0">
        <dgm:presLayoutVars>
          <dgm:chMax val="1"/>
          <dgm:bulletEnabled val="1"/>
        </dgm:presLayoutVars>
      </dgm:prSet>
      <dgm:spPr/>
    </dgm:pt>
    <dgm:pt modelId="{EB8FED9C-ADBF-49B7-8ACF-234E158E006E}" type="pres">
      <dgm:prSet presAssocID="{62A98665-7DEC-4F6F-A9B4-EB1BB2DE9ACF}" presName="Name8" presStyleCnt="0"/>
      <dgm:spPr/>
    </dgm:pt>
    <dgm:pt modelId="{D3DB9C5A-BDAD-444C-8B23-E049FF587B54}" type="pres">
      <dgm:prSet presAssocID="{62A98665-7DEC-4F6F-A9B4-EB1BB2DE9ACF}" presName="level" presStyleLbl="node1" presStyleIdx="2" presStyleCnt="4">
        <dgm:presLayoutVars>
          <dgm:chMax val="1"/>
          <dgm:bulletEnabled val="1"/>
        </dgm:presLayoutVars>
      </dgm:prSet>
      <dgm:spPr/>
    </dgm:pt>
    <dgm:pt modelId="{03B66301-76B1-4112-B509-1401D6C6C8AB}" type="pres">
      <dgm:prSet presAssocID="{62A98665-7DEC-4F6F-A9B4-EB1BB2DE9ACF}" presName="levelTx" presStyleLbl="revTx" presStyleIdx="0" presStyleCnt="0">
        <dgm:presLayoutVars>
          <dgm:chMax val="1"/>
          <dgm:bulletEnabled val="1"/>
        </dgm:presLayoutVars>
      </dgm:prSet>
      <dgm:spPr/>
    </dgm:pt>
    <dgm:pt modelId="{FEB2880F-315A-496B-BABF-1AFEC2D54D73}" type="pres">
      <dgm:prSet presAssocID="{F978B376-AF02-4565-85AB-1FD466255825}" presName="Name8" presStyleCnt="0"/>
      <dgm:spPr/>
    </dgm:pt>
    <dgm:pt modelId="{D06D0D1F-3811-4848-8DF9-FC454DF34C65}" type="pres">
      <dgm:prSet presAssocID="{F978B376-AF02-4565-85AB-1FD466255825}" presName="level" presStyleLbl="node1" presStyleIdx="3" presStyleCnt="4" custLinFactNeighborX="-208" custLinFactNeighborY="-4062">
        <dgm:presLayoutVars>
          <dgm:chMax val="1"/>
          <dgm:bulletEnabled val="1"/>
        </dgm:presLayoutVars>
      </dgm:prSet>
      <dgm:spPr/>
    </dgm:pt>
    <dgm:pt modelId="{514B194D-E82D-4C61-B4DC-54DBEB2BC0C8}" type="pres">
      <dgm:prSet presAssocID="{F978B376-AF02-4565-85AB-1FD466255825}" presName="levelTx" presStyleLbl="revTx" presStyleIdx="0" presStyleCnt="0">
        <dgm:presLayoutVars>
          <dgm:chMax val="1"/>
          <dgm:bulletEnabled val="1"/>
        </dgm:presLayoutVars>
      </dgm:prSet>
      <dgm:spPr/>
    </dgm:pt>
  </dgm:ptLst>
  <dgm:cxnLst>
    <dgm:cxn modelId="{619F5808-8F23-44BE-88C1-E5244833C71D}" type="presOf" srcId="{1A41E9A1-A150-47C7-A455-354061A1C739}" destId="{3DF663BB-9069-4885-A8F5-06DC60F64192}" srcOrd="0" destOrd="0" presId="urn:microsoft.com/office/officeart/2005/8/layout/pyramid1"/>
    <dgm:cxn modelId="{35477827-4E43-4FFA-8F39-5B15D4BFF12E}" type="presOf" srcId="{F978B376-AF02-4565-85AB-1FD466255825}" destId="{514B194D-E82D-4C61-B4DC-54DBEB2BC0C8}" srcOrd="1" destOrd="0" presId="urn:microsoft.com/office/officeart/2005/8/layout/pyramid1"/>
    <dgm:cxn modelId="{C368DA69-AC5C-48FE-BBA7-B6384AB9466B}" type="presOf" srcId="{872EE0BE-7CB4-4873-BE9E-1C96D4B4A9C7}" destId="{9F88E4B5-F27C-45F0-9E0F-F511130C32A6}" srcOrd="1" destOrd="0" presId="urn:microsoft.com/office/officeart/2005/8/layout/pyramid1"/>
    <dgm:cxn modelId="{D54B0D76-6141-4C99-B2C0-E5C89D5BB143}" type="presOf" srcId="{62A98665-7DEC-4F6F-A9B4-EB1BB2DE9ACF}" destId="{03B66301-76B1-4112-B509-1401D6C6C8AB}" srcOrd="1" destOrd="0" presId="urn:microsoft.com/office/officeart/2005/8/layout/pyramid1"/>
    <dgm:cxn modelId="{8452987A-D2AD-483D-8287-607F7ECB9CFF}" srcId="{3201C08F-FB0E-4F7A-B94F-162F54B7CE52}" destId="{872EE0BE-7CB4-4873-BE9E-1C96D4B4A9C7}" srcOrd="1" destOrd="0" parTransId="{4E4358C2-3076-412F-B16C-D28AA9D3C023}" sibTransId="{BECC3351-0954-402D-AA6B-ED5D04CAA62D}"/>
    <dgm:cxn modelId="{9879CA8B-4467-466D-A32B-2063E78B154B}" type="presOf" srcId="{1A41E9A1-A150-47C7-A455-354061A1C739}" destId="{F9EE2055-9408-4EAE-8167-356ACC7EB37F}" srcOrd="1" destOrd="0" presId="urn:microsoft.com/office/officeart/2005/8/layout/pyramid1"/>
    <dgm:cxn modelId="{7973B095-7BB5-478F-B5B3-68A882CA33CC}" srcId="{3201C08F-FB0E-4F7A-B94F-162F54B7CE52}" destId="{1A41E9A1-A150-47C7-A455-354061A1C739}" srcOrd="0" destOrd="0" parTransId="{07C3122E-18EE-409D-9019-EF64A1B533C1}" sibTransId="{A6B742CD-74EA-4DFB-B468-F022B4756E59}"/>
    <dgm:cxn modelId="{B0339DAD-D2D1-4F5A-917A-DF58A377F000}" srcId="{3201C08F-FB0E-4F7A-B94F-162F54B7CE52}" destId="{F978B376-AF02-4565-85AB-1FD466255825}" srcOrd="3" destOrd="0" parTransId="{A43788AA-D3C4-41C9-AB52-043500972C29}" sibTransId="{6E09997C-C642-4022-883D-F94C3F85092C}"/>
    <dgm:cxn modelId="{BA3306AF-6C80-4867-B122-A55EA84FFDB2}" type="presOf" srcId="{872EE0BE-7CB4-4873-BE9E-1C96D4B4A9C7}" destId="{890E9B66-FDE2-4D1A-9435-9B48FFD5C694}" srcOrd="0" destOrd="0" presId="urn:microsoft.com/office/officeart/2005/8/layout/pyramid1"/>
    <dgm:cxn modelId="{3CD438C1-FA48-47C0-822C-EB3357310CEA}" type="presOf" srcId="{3201C08F-FB0E-4F7A-B94F-162F54B7CE52}" destId="{1015E9BD-DBB2-458A-B079-8F27055DEB29}" srcOrd="0" destOrd="0" presId="urn:microsoft.com/office/officeart/2005/8/layout/pyramid1"/>
    <dgm:cxn modelId="{C6C68FE2-57E7-47AB-9F4D-ED02F5B99CC8}" srcId="{3201C08F-FB0E-4F7A-B94F-162F54B7CE52}" destId="{62A98665-7DEC-4F6F-A9B4-EB1BB2DE9ACF}" srcOrd="2" destOrd="0" parTransId="{54290465-989F-4A3B-962C-C96FE18D2863}" sibTransId="{AEA7B9D9-0F0C-453B-A728-360573F5CACF}"/>
    <dgm:cxn modelId="{0B0A06E9-0282-45B5-81E5-A7AC1C1A4DF4}" type="presOf" srcId="{F978B376-AF02-4565-85AB-1FD466255825}" destId="{D06D0D1F-3811-4848-8DF9-FC454DF34C65}" srcOrd="0" destOrd="0" presId="urn:microsoft.com/office/officeart/2005/8/layout/pyramid1"/>
    <dgm:cxn modelId="{6FB6E9F7-05D4-48D9-8BDE-91A9390B125F}" type="presOf" srcId="{62A98665-7DEC-4F6F-A9B4-EB1BB2DE9ACF}" destId="{D3DB9C5A-BDAD-444C-8B23-E049FF587B54}" srcOrd="0" destOrd="0" presId="urn:microsoft.com/office/officeart/2005/8/layout/pyramid1"/>
    <dgm:cxn modelId="{AE3AA859-9EE0-47DB-8033-A0E87B095C93}" type="presParOf" srcId="{1015E9BD-DBB2-458A-B079-8F27055DEB29}" destId="{59533B11-BF89-4926-AD4F-94C6A0178D6F}" srcOrd="0" destOrd="0" presId="urn:microsoft.com/office/officeart/2005/8/layout/pyramid1"/>
    <dgm:cxn modelId="{37166F5E-D6C6-49ED-AB2F-A39F8A0ECCE6}" type="presParOf" srcId="{59533B11-BF89-4926-AD4F-94C6A0178D6F}" destId="{3DF663BB-9069-4885-A8F5-06DC60F64192}" srcOrd="0" destOrd="0" presId="urn:microsoft.com/office/officeart/2005/8/layout/pyramid1"/>
    <dgm:cxn modelId="{A5E54BEA-82DA-4AD8-BC97-CEF3A2E7ADFD}" type="presParOf" srcId="{59533B11-BF89-4926-AD4F-94C6A0178D6F}" destId="{F9EE2055-9408-4EAE-8167-356ACC7EB37F}" srcOrd="1" destOrd="0" presId="urn:microsoft.com/office/officeart/2005/8/layout/pyramid1"/>
    <dgm:cxn modelId="{5C354D3C-E6C8-480F-B8E0-CF84AC4477F1}" type="presParOf" srcId="{1015E9BD-DBB2-458A-B079-8F27055DEB29}" destId="{DB95EBC1-5500-4953-808F-40D4C2A5866D}" srcOrd="1" destOrd="0" presId="urn:microsoft.com/office/officeart/2005/8/layout/pyramid1"/>
    <dgm:cxn modelId="{0520C387-F7FC-4AD2-ABE7-FC2CE9E0920A}" type="presParOf" srcId="{DB95EBC1-5500-4953-808F-40D4C2A5866D}" destId="{890E9B66-FDE2-4D1A-9435-9B48FFD5C694}" srcOrd="0" destOrd="0" presId="urn:microsoft.com/office/officeart/2005/8/layout/pyramid1"/>
    <dgm:cxn modelId="{8E4351B9-2A51-493A-AADD-5CA777D2522F}" type="presParOf" srcId="{DB95EBC1-5500-4953-808F-40D4C2A5866D}" destId="{9F88E4B5-F27C-45F0-9E0F-F511130C32A6}" srcOrd="1" destOrd="0" presId="urn:microsoft.com/office/officeart/2005/8/layout/pyramid1"/>
    <dgm:cxn modelId="{EE8F0A90-9C52-4051-82EF-78C9E0537A24}" type="presParOf" srcId="{1015E9BD-DBB2-458A-B079-8F27055DEB29}" destId="{EB8FED9C-ADBF-49B7-8ACF-234E158E006E}" srcOrd="2" destOrd="0" presId="urn:microsoft.com/office/officeart/2005/8/layout/pyramid1"/>
    <dgm:cxn modelId="{59D1D325-706F-4D6C-B499-374560B5032D}" type="presParOf" srcId="{EB8FED9C-ADBF-49B7-8ACF-234E158E006E}" destId="{D3DB9C5A-BDAD-444C-8B23-E049FF587B54}" srcOrd="0" destOrd="0" presId="urn:microsoft.com/office/officeart/2005/8/layout/pyramid1"/>
    <dgm:cxn modelId="{0339661E-092D-43D0-B8E2-D460CF87FC4E}" type="presParOf" srcId="{EB8FED9C-ADBF-49B7-8ACF-234E158E006E}" destId="{03B66301-76B1-4112-B509-1401D6C6C8AB}" srcOrd="1" destOrd="0" presId="urn:microsoft.com/office/officeart/2005/8/layout/pyramid1"/>
    <dgm:cxn modelId="{F2C00296-1EFC-4795-8A05-5217D13D05E2}" type="presParOf" srcId="{1015E9BD-DBB2-458A-B079-8F27055DEB29}" destId="{FEB2880F-315A-496B-BABF-1AFEC2D54D73}" srcOrd="3" destOrd="0" presId="urn:microsoft.com/office/officeart/2005/8/layout/pyramid1"/>
    <dgm:cxn modelId="{7745A962-2BB9-4CAC-A0F5-1C670EDB87E4}" type="presParOf" srcId="{FEB2880F-315A-496B-BABF-1AFEC2D54D73}" destId="{D06D0D1F-3811-4848-8DF9-FC454DF34C65}" srcOrd="0" destOrd="0" presId="urn:microsoft.com/office/officeart/2005/8/layout/pyramid1"/>
    <dgm:cxn modelId="{FE1A9E98-6399-4225-96B8-DAA85B32129B}" type="presParOf" srcId="{FEB2880F-315A-496B-BABF-1AFEC2D54D73}" destId="{514B194D-E82D-4C61-B4DC-54DBEB2BC0C8}"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7A7D1677-4DBC-44EA-B83E-05F65474312C}" type="doc">
      <dgm:prSet loTypeId="urn:microsoft.com/office/officeart/2005/8/layout/hierarchy4" loCatId="list" qsTypeId="urn:microsoft.com/office/officeart/2005/8/quickstyle/simple1" qsCatId="simple" csTypeId="urn:microsoft.com/office/officeart/2005/8/colors/colorful4" csCatId="colorful" phldr="1"/>
      <dgm:spPr/>
      <dgm:t>
        <a:bodyPr/>
        <a:lstStyle/>
        <a:p>
          <a:endParaRPr lang="pt-PT"/>
        </a:p>
      </dgm:t>
    </dgm:pt>
    <dgm:pt modelId="{7A378C4E-5724-4FC4-B231-32F566FC01AB}">
      <dgm:prSet phldrT="[Texto]" custT="1"/>
      <dgm:spPr/>
      <dgm:t>
        <a:bodyPr/>
        <a:lstStyle/>
        <a:p>
          <a:pPr algn="ctr"/>
          <a:r>
            <a:rPr lang="en-GB" sz="1800"/>
            <a:t>A global vision for VET in 2020</a:t>
          </a:r>
          <a:endParaRPr lang="pt-PT" sz="1800" b="0"/>
        </a:p>
      </dgm:t>
    </dgm:pt>
    <dgm:pt modelId="{7899F092-8EFB-4EAA-BE21-F6A91CE547A0}" type="parTrans" cxnId="{54E9E69E-7B97-42B2-AD0E-7D595EC9EB94}">
      <dgm:prSet/>
      <dgm:spPr/>
      <dgm:t>
        <a:bodyPr/>
        <a:lstStyle/>
        <a:p>
          <a:pPr algn="l"/>
          <a:endParaRPr lang="pt-PT" sz="1800" b="0"/>
        </a:p>
      </dgm:t>
    </dgm:pt>
    <dgm:pt modelId="{58DB5C8D-E498-4821-AD3C-28B57E40707B}" type="sibTrans" cxnId="{54E9E69E-7B97-42B2-AD0E-7D595EC9EB94}">
      <dgm:prSet/>
      <dgm:spPr/>
      <dgm:t>
        <a:bodyPr/>
        <a:lstStyle/>
        <a:p>
          <a:pPr algn="l"/>
          <a:endParaRPr lang="pt-PT" sz="1800" b="0"/>
        </a:p>
      </dgm:t>
    </dgm:pt>
    <dgm:pt modelId="{0E97ABA9-4AD1-4966-94E9-04C42CB95325}">
      <dgm:prSet phldrT="[Texto]" custT="1"/>
      <dgm:spPr/>
      <dgm:t>
        <a:bodyPr/>
        <a:lstStyle/>
        <a:p>
          <a:pPr algn="ctr">
            <a:buFont typeface="Symbol" panose="05050102010706020507" pitchFamily="18" charset="2"/>
            <a:buNone/>
          </a:pPr>
          <a:r>
            <a:rPr lang="en-GB" sz="1800"/>
            <a:t>11 strategic objectives for the period 2011-2020 based on that vision</a:t>
          </a:r>
          <a:endParaRPr lang="pt-PT" sz="1800" b="0"/>
        </a:p>
      </dgm:t>
    </dgm:pt>
    <dgm:pt modelId="{97E9CB28-404E-4841-AE78-DCA8C011F531}" type="parTrans" cxnId="{13834ED9-32ED-416C-9864-3AD09509C1C2}">
      <dgm:prSet/>
      <dgm:spPr/>
      <dgm:t>
        <a:bodyPr/>
        <a:lstStyle/>
        <a:p>
          <a:pPr algn="l"/>
          <a:endParaRPr lang="pt-PT" sz="1800" b="0"/>
        </a:p>
      </dgm:t>
    </dgm:pt>
    <dgm:pt modelId="{6A438516-1ED4-4A3C-9BD4-95E13481180F}" type="sibTrans" cxnId="{13834ED9-32ED-416C-9864-3AD09509C1C2}">
      <dgm:prSet/>
      <dgm:spPr/>
      <dgm:t>
        <a:bodyPr/>
        <a:lstStyle/>
        <a:p>
          <a:pPr algn="l"/>
          <a:endParaRPr lang="pt-PT" sz="1800" b="0"/>
        </a:p>
      </dgm:t>
    </dgm:pt>
    <dgm:pt modelId="{83C545B2-238A-4971-9108-72047B159A57}">
      <dgm:prSet phldrT="[Texto]" custT="1"/>
      <dgm:spPr/>
      <dgm:t>
        <a:bodyPr/>
        <a:lstStyle/>
        <a:p>
          <a:pPr algn="ctr">
            <a:buFont typeface="Symbol" panose="05050102010706020507" pitchFamily="18" charset="2"/>
            <a:buNone/>
          </a:pPr>
          <a:r>
            <a:rPr lang="en-GB" sz="1800"/>
            <a:t>22 short-term deliverables at national level for the first 4 years (2011-2014), with indication of the support at EU level</a:t>
          </a:r>
          <a:endParaRPr lang="pt-PT" sz="1800" b="0"/>
        </a:p>
      </dgm:t>
    </dgm:pt>
    <dgm:pt modelId="{C79B51DD-0096-46C9-A015-BB40B09157AF}" type="parTrans" cxnId="{425F474D-9DBD-4F53-8536-7C63A9D4DAE4}">
      <dgm:prSet/>
      <dgm:spPr/>
      <dgm:t>
        <a:bodyPr/>
        <a:lstStyle/>
        <a:p>
          <a:pPr algn="l"/>
          <a:endParaRPr lang="pt-PT" sz="1800" b="0"/>
        </a:p>
      </dgm:t>
    </dgm:pt>
    <dgm:pt modelId="{4753981F-000B-412F-87CE-628307777C28}" type="sibTrans" cxnId="{425F474D-9DBD-4F53-8536-7C63A9D4DAE4}">
      <dgm:prSet/>
      <dgm:spPr/>
      <dgm:t>
        <a:bodyPr/>
        <a:lstStyle/>
        <a:p>
          <a:pPr algn="l"/>
          <a:endParaRPr lang="pt-PT" sz="1800" b="0"/>
        </a:p>
      </dgm:t>
    </dgm:pt>
    <dgm:pt modelId="{9785115B-FA13-4676-8301-72A0D43A51DC}">
      <dgm:prSet phldrT="[Texto]" custT="1"/>
      <dgm:spPr/>
      <dgm:t>
        <a:bodyPr/>
        <a:lstStyle/>
        <a:p>
          <a:pPr algn="ctr">
            <a:buFont typeface="Symbol" panose="05050102010706020507" pitchFamily="18" charset="2"/>
            <a:buNone/>
          </a:pPr>
          <a:r>
            <a:rPr lang="en-GB" sz="1800"/>
            <a:t>General principles underlying the governance and ownership of the Copenhagen Process</a:t>
          </a:r>
          <a:endParaRPr lang="pt-PT" sz="1800" b="0"/>
        </a:p>
      </dgm:t>
    </dgm:pt>
    <dgm:pt modelId="{8BB7B2B5-1101-42D9-96FF-F97702A149EE}" type="parTrans" cxnId="{F5C9689F-1BB7-42C9-9AD6-80290EBD01A2}">
      <dgm:prSet/>
      <dgm:spPr/>
      <dgm:t>
        <a:bodyPr/>
        <a:lstStyle/>
        <a:p>
          <a:endParaRPr lang="en-GB" sz="1800"/>
        </a:p>
      </dgm:t>
    </dgm:pt>
    <dgm:pt modelId="{F35D0540-35DD-4471-B58F-033B9E818F62}" type="sibTrans" cxnId="{F5C9689F-1BB7-42C9-9AD6-80290EBD01A2}">
      <dgm:prSet/>
      <dgm:spPr/>
      <dgm:t>
        <a:bodyPr/>
        <a:lstStyle/>
        <a:p>
          <a:endParaRPr lang="en-GB" sz="1800"/>
        </a:p>
      </dgm:t>
    </dgm:pt>
    <dgm:pt modelId="{C5235E6C-4CEE-47CD-A31C-72060A7220A7}" type="pres">
      <dgm:prSet presAssocID="{7A7D1677-4DBC-44EA-B83E-05F65474312C}" presName="Name0" presStyleCnt="0">
        <dgm:presLayoutVars>
          <dgm:chPref val="1"/>
          <dgm:dir/>
          <dgm:animOne val="branch"/>
          <dgm:animLvl val="lvl"/>
          <dgm:resizeHandles/>
        </dgm:presLayoutVars>
      </dgm:prSet>
      <dgm:spPr/>
    </dgm:pt>
    <dgm:pt modelId="{000A3624-6605-460C-88CE-420DA44D70C7}" type="pres">
      <dgm:prSet presAssocID="{7A378C4E-5724-4FC4-B231-32F566FC01AB}" presName="vertOne" presStyleCnt="0"/>
      <dgm:spPr/>
    </dgm:pt>
    <dgm:pt modelId="{B2DFF296-7F3E-4CED-846E-838333713AE5}" type="pres">
      <dgm:prSet presAssocID="{7A378C4E-5724-4FC4-B231-32F566FC01AB}" presName="txOne" presStyleLbl="node0" presStyleIdx="0" presStyleCnt="1" custLinFactNeighborX="-29590" custLinFactNeighborY="-1158">
        <dgm:presLayoutVars>
          <dgm:chPref val="3"/>
        </dgm:presLayoutVars>
      </dgm:prSet>
      <dgm:spPr/>
    </dgm:pt>
    <dgm:pt modelId="{275CCAD5-F667-4EDA-905B-4FE3BF3F8B41}" type="pres">
      <dgm:prSet presAssocID="{7A378C4E-5724-4FC4-B231-32F566FC01AB}" presName="parTransOne" presStyleCnt="0"/>
      <dgm:spPr/>
    </dgm:pt>
    <dgm:pt modelId="{4BE83056-4196-4EB2-9A74-413E0327A7CB}" type="pres">
      <dgm:prSet presAssocID="{7A378C4E-5724-4FC4-B231-32F566FC01AB}" presName="horzOne" presStyleCnt="0"/>
      <dgm:spPr/>
    </dgm:pt>
    <dgm:pt modelId="{26C43225-4162-46E7-8612-ED621479CF7C}" type="pres">
      <dgm:prSet presAssocID="{0E97ABA9-4AD1-4966-94E9-04C42CB95325}" presName="vertTwo" presStyleCnt="0"/>
      <dgm:spPr/>
    </dgm:pt>
    <dgm:pt modelId="{2EBDE14C-B73B-4B04-98B3-FDA732922E37}" type="pres">
      <dgm:prSet presAssocID="{0E97ABA9-4AD1-4966-94E9-04C42CB95325}" presName="txTwo" presStyleLbl="node2" presStyleIdx="0" presStyleCnt="1">
        <dgm:presLayoutVars>
          <dgm:chPref val="3"/>
        </dgm:presLayoutVars>
      </dgm:prSet>
      <dgm:spPr/>
    </dgm:pt>
    <dgm:pt modelId="{3BE367B8-A355-49D6-B7BD-AFDE8B0C93CE}" type="pres">
      <dgm:prSet presAssocID="{0E97ABA9-4AD1-4966-94E9-04C42CB95325}" presName="parTransTwo" presStyleCnt="0"/>
      <dgm:spPr/>
    </dgm:pt>
    <dgm:pt modelId="{666CF0B9-0BB4-4DA5-B97D-89E9C20D8B05}" type="pres">
      <dgm:prSet presAssocID="{0E97ABA9-4AD1-4966-94E9-04C42CB95325}" presName="horzTwo" presStyleCnt="0"/>
      <dgm:spPr/>
    </dgm:pt>
    <dgm:pt modelId="{290568CB-4A2D-40AC-9ADB-1A9667A3C587}" type="pres">
      <dgm:prSet presAssocID="{83C545B2-238A-4971-9108-72047B159A57}" presName="vertThree" presStyleCnt="0"/>
      <dgm:spPr/>
    </dgm:pt>
    <dgm:pt modelId="{124CDC64-8510-42BC-A3FF-349DE0699957}" type="pres">
      <dgm:prSet presAssocID="{83C545B2-238A-4971-9108-72047B159A57}" presName="txThree" presStyleLbl="node3" presStyleIdx="0" presStyleCnt="1" custLinFactNeighborX="49" custLinFactNeighborY="922">
        <dgm:presLayoutVars>
          <dgm:chPref val="3"/>
        </dgm:presLayoutVars>
      </dgm:prSet>
      <dgm:spPr/>
    </dgm:pt>
    <dgm:pt modelId="{5A58D637-0153-457C-9C49-10041D271566}" type="pres">
      <dgm:prSet presAssocID="{83C545B2-238A-4971-9108-72047B159A57}" presName="parTransThree" presStyleCnt="0"/>
      <dgm:spPr/>
    </dgm:pt>
    <dgm:pt modelId="{4DF06D00-A6E8-41B0-96C3-95C38342E196}" type="pres">
      <dgm:prSet presAssocID="{83C545B2-238A-4971-9108-72047B159A57}" presName="horzThree" presStyleCnt="0"/>
      <dgm:spPr/>
    </dgm:pt>
    <dgm:pt modelId="{B8FB5778-A4D0-4C4F-A3C3-0567E54FC20B}" type="pres">
      <dgm:prSet presAssocID="{9785115B-FA13-4676-8301-72A0D43A51DC}" presName="vertFour" presStyleCnt="0">
        <dgm:presLayoutVars>
          <dgm:chPref val="3"/>
        </dgm:presLayoutVars>
      </dgm:prSet>
      <dgm:spPr/>
    </dgm:pt>
    <dgm:pt modelId="{EC420A01-9B7D-4AE4-B40C-2E3CA0161B17}" type="pres">
      <dgm:prSet presAssocID="{9785115B-FA13-4676-8301-72A0D43A51DC}" presName="txFour" presStyleLbl="node4" presStyleIdx="0" presStyleCnt="1">
        <dgm:presLayoutVars>
          <dgm:chPref val="3"/>
        </dgm:presLayoutVars>
      </dgm:prSet>
      <dgm:spPr/>
    </dgm:pt>
    <dgm:pt modelId="{D919548F-1BC0-4753-95FA-D58F71B3A3D3}" type="pres">
      <dgm:prSet presAssocID="{9785115B-FA13-4676-8301-72A0D43A51DC}" presName="horzFour" presStyleCnt="0"/>
      <dgm:spPr/>
    </dgm:pt>
  </dgm:ptLst>
  <dgm:cxnLst>
    <dgm:cxn modelId="{A5AB0425-ABF1-486D-92CE-B3DB7AE7D9F0}" type="presOf" srcId="{9785115B-FA13-4676-8301-72A0D43A51DC}" destId="{EC420A01-9B7D-4AE4-B40C-2E3CA0161B17}" srcOrd="0" destOrd="0" presId="urn:microsoft.com/office/officeart/2005/8/layout/hierarchy4"/>
    <dgm:cxn modelId="{F1E3425C-97A5-4627-908C-0C82F6DCE250}" type="presOf" srcId="{0E97ABA9-4AD1-4966-94E9-04C42CB95325}" destId="{2EBDE14C-B73B-4B04-98B3-FDA732922E37}" srcOrd="0" destOrd="0" presId="urn:microsoft.com/office/officeart/2005/8/layout/hierarchy4"/>
    <dgm:cxn modelId="{425F474D-9DBD-4F53-8536-7C63A9D4DAE4}" srcId="{0E97ABA9-4AD1-4966-94E9-04C42CB95325}" destId="{83C545B2-238A-4971-9108-72047B159A57}" srcOrd="0" destOrd="0" parTransId="{C79B51DD-0096-46C9-A015-BB40B09157AF}" sibTransId="{4753981F-000B-412F-87CE-628307777C28}"/>
    <dgm:cxn modelId="{20F3CE86-08F9-4CE0-A042-3D0202ABDA0B}" type="presOf" srcId="{7A378C4E-5724-4FC4-B231-32F566FC01AB}" destId="{B2DFF296-7F3E-4CED-846E-838333713AE5}" srcOrd="0" destOrd="0" presId="urn:microsoft.com/office/officeart/2005/8/layout/hierarchy4"/>
    <dgm:cxn modelId="{54E9E69E-7B97-42B2-AD0E-7D595EC9EB94}" srcId="{7A7D1677-4DBC-44EA-B83E-05F65474312C}" destId="{7A378C4E-5724-4FC4-B231-32F566FC01AB}" srcOrd="0" destOrd="0" parTransId="{7899F092-8EFB-4EAA-BE21-F6A91CE547A0}" sibTransId="{58DB5C8D-E498-4821-AD3C-28B57E40707B}"/>
    <dgm:cxn modelId="{F5C9689F-1BB7-42C9-9AD6-80290EBD01A2}" srcId="{83C545B2-238A-4971-9108-72047B159A57}" destId="{9785115B-FA13-4676-8301-72A0D43A51DC}" srcOrd="0" destOrd="0" parTransId="{8BB7B2B5-1101-42D9-96FF-F97702A149EE}" sibTransId="{F35D0540-35DD-4471-B58F-033B9E818F62}"/>
    <dgm:cxn modelId="{4F3017AA-6E9B-41EF-9AAE-9BF086D29A67}" type="presOf" srcId="{83C545B2-238A-4971-9108-72047B159A57}" destId="{124CDC64-8510-42BC-A3FF-349DE0699957}" srcOrd="0" destOrd="0" presId="urn:microsoft.com/office/officeart/2005/8/layout/hierarchy4"/>
    <dgm:cxn modelId="{167090CA-B17C-41BC-BB84-BB0331D66E2C}" type="presOf" srcId="{7A7D1677-4DBC-44EA-B83E-05F65474312C}" destId="{C5235E6C-4CEE-47CD-A31C-72060A7220A7}" srcOrd="0" destOrd="0" presId="urn:microsoft.com/office/officeart/2005/8/layout/hierarchy4"/>
    <dgm:cxn modelId="{13834ED9-32ED-416C-9864-3AD09509C1C2}" srcId="{7A378C4E-5724-4FC4-B231-32F566FC01AB}" destId="{0E97ABA9-4AD1-4966-94E9-04C42CB95325}" srcOrd="0" destOrd="0" parTransId="{97E9CB28-404E-4841-AE78-DCA8C011F531}" sibTransId="{6A438516-1ED4-4A3C-9BD4-95E13481180F}"/>
    <dgm:cxn modelId="{7013370B-3398-4F18-BE99-FC334D38EA30}" type="presParOf" srcId="{C5235E6C-4CEE-47CD-A31C-72060A7220A7}" destId="{000A3624-6605-460C-88CE-420DA44D70C7}" srcOrd="0" destOrd="0" presId="urn:microsoft.com/office/officeart/2005/8/layout/hierarchy4"/>
    <dgm:cxn modelId="{C38AD3CD-E0E2-4935-982E-A77A4A4DC221}" type="presParOf" srcId="{000A3624-6605-460C-88CE-420DA44D70C7}" destId="{B2DFF296-7F3E-4CED-846E-838333713AE5}" srcOrd="0" destOrd="0" presId="urn:microsoft.com/office/officeart/2005/8/layout/hierarchy4"/>
    <dgm:cxn modelId="{AC2EF9E0-0A9E-4132-A267-A80A1E3268D9}" type="presParOf" srcId="{000A3624-6605-460C-88CE-420DA44D70C7}" destId="{275CCAD5-F667-4EDA-905B-4FE3BF3F8B41}" srcOrd="1" destOrd="0" presId="urn:microsoft.com/office/officeart/2005/8/layout/hierarchy4"/>
    <dgm:cxn modelId="{51A3FBCD-72F6-4840-A44C-90681EAE263A}" type="presParOf" srcId="{000A3624-6605-460C-88CE-420DA44D70C7}" destId="{4BE83056-4196-4EB2-9A74-413E0327A7CB}" srcOrd="2" destOrd="0" presId="urn:microsoft.com/office/officeart/2005/8/layout/hierarchy4"/>
    <dgm:cxn modelId="{3AD745D6-CA57-4ADC-BFC1-3ABE89004867}" type="presParOf" srcId="{4BE83056-4196-4EB2-9A74-413E0327A7CB}" destId="{26C43225-4162-46E7-8612-ED621479CF7C}" srcOrd="0" destOrd="0" presId="urn:microsoft.com/office/officeart/2005/8/layout/hierarchy4"/>
    <dgm:cxn modelId="{FAC471F0-4359-458E-8856-B211261F78B6}" type="presParOf" srcId="{26C43225-4162-46E7-8612-ED621479CF7C}" destId="{2EBDE14C-B73B-4B04-98B3-FDA732922E37}" srcOrd="0" destOrd="0" presId="urn:microsoft.com/office/officeart/2005/8/layout/hierarchy4"/>
    <dgm:cxn modelId="{8A6BB262-83CC-4850-A41B-68A443A0583B}" type="presParOf" srcId="{26C43225-4162-46E7-8612-ED621479CF7C}" destId="{3BE367B8-A355-49D6-B7BD-AFDE8B0C93CE}" srcOrd="1" destOrd="0" presId="urn:microsoft.com/office/officeart/2005/8/layout/hierarchy4"/>
    <dgm:cxn modelId="{89CB5113-42FE-4B1A-BFC4-D75C42E091A4}" type="presParOf" srcId="{26C43225-4162-46E7-8612-ED621479CF7C}" destId="{666CF0B9-0BB4-4DA5-B97D-89E9C20D8B05}" srcOrd="2" destOrd="0" presId="urn:microsoft.com/office/officeart/2005/8/layout/hierarchy4"/>
    <dgm:cxn modelId="{D27EA56E-E80F-4C77-B111-397000417A65}" type="presParOf" srcId="{666CF0B9-0BB4-4DA5-B97D-89E9C20D8B05}" destId="{290568CB-4A2D-40AC-9ADB-1A9667A3C587}" srcOrd="0" destOrd="0" presId="urn:microsoft.com/office/officeart/2005/8/layout/hierarchy4"/>
    <dgm:cxn modelId="{66537CC5-1495-4D61-9BDB-81DF4A80BD65}" type="presParOf" srcId="{290568CB-4A2D-40AC-9ADB-1A9667A3C587}" destId="{124CDC64-8510-42BC-A3FF-349DE0699957}" srcOrd="0" destOrd="0" presId="urn:microsoft.com/office/officeart/2005/8/layout/hierarchy4"/>
    <dgm:cxn modelId="{1BBE1787-3B28-48C2-A7D1-3C52869C5D93}" type="presParOf" srcId="{290568CB-4A2D-40AC-9ADB-1A9667A3C587}" destId="{5A58D637-0153-457C-9C49-10041D271566}" srcOrd="1" destOrd="0" presId="urn:microsoft.com/office/officeart/2005/8/layout/hierarchy4"/>
    <dgm:cxn modelId="{EA10D72B-9D56-4857-9445-BB8E5DEF24EA}" type="presParOf" srcId="{290568CB-4A2D-40AC-9ADB-1A9667A3C587}" destId="{4DF06D00-A6E8-41B0-96C3-95C38342E196}" srcOrd="2" destOrd="0" presId="urn:microsoft.com/office/officeart/2005/8/layout/hierarchy4"/>
    <dgm:cxn modelId="{52FA1704-9800-4BF9-A04C-09EA5F6DF473}" type="presParOf" srcId="{4DF06D00-A6E8-41B0-96C3-95C38342E196}" destId="{B8FB5778-A4D0-4C4F-A3C3-0567E54FC20B}" srcOrd="0" destOrd="0" presId="urn:microsoft.com/office/officeart/2005/8/layout/hierarchy4"/>
    <dgm:cxn modelId="{03C9B9D0-576F-4DA8-97D9-27AD87CF6AD7}" type="presParOf" srcId="{B8FB5778-A4D0-4C4F-A3C3-0567E54FC20B}" destId="{EC420A01-9B7D-4AE4-B40C-2E3CA0161B17}" srcOrd="0" destOrd="0" presId="urn:microsoft.com/office/officeart/2005/8/layout/hierarchy4"/>
    <dgm:cxn modelId="{65E4B41D-5FC1-4D21-B3CA-9B30964010AC}" type="presParOf" srcId="{B8FB5778-A4D0-4C4F-A3C3-0567E54FC20B}" destId="{D919548F-1BC0-4753-95FA-D58F71B3A3D3}"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7D1677-4DBC-44EA-B83E-05F65474312C}" type="doc">
      <dgm:prSet loTypeId="urn:microsoft.com/office/officeart/2005/8/layout/hierarchy4" loCatId="list" qsTypeId="urn:microsoft.com/office/officeart/2005/8/quickstyle/simple1" qsCatId="simple" csTypeId="urn:microsoft.com/office/officeart/2005/8/colors/colorful3" csCatId="colorful" phldr="1"/>
      <dgm:spPr/>
      <dgm:t>
        <a:bodyPr/>
        <a:lstStyle/>
        <a:p>
          <a:endParaRPr lang="pt-PT"/>
        </a:p>
      </dgm:t>
    </dgm:pt>
    <dgm:pt modelId="{7A378C4E-5724-4FC4-B231-32F566FC01AB}">
      <dgm:prSet phldrT="[Texto]" custT="1"/>
      <dgm:spPr/>
      <dgm:t>
        <a:bodyPr/>
        <a:lstStyle/>
        <a:p>
          <a:r>
            <a:rPr lang="en-GB" sz="2000"/>
            <a:t>Specifying the roles and responsibilities of teachers and</a:t>
          </a:r>
        </a:p>
        <a:p>
          <a:r>
            <a:rPr lang="en-GB" sz="2000"/>
            <a:t>trainers in VET systems</a:t>
          </a:r>
          <a:endParaRPr lang="pt-PT" sz="2000" b="0"/>
        </a:p>
      </dgm:t>
    </dgm:pt>
    <dgm:pt modelId="{7899F092-8EFB-4EAA-BE21-F6A91CE547A0}" type="parTrans" cxnId="{54E9E69E-7B97-42B2-AD0E-7D595EC9EB94}">
      <dgm:prSet/>
      <dgm:spPr/>
      <dgm:t>
        <a:bodyPr/>
        <a:lstStyle/>
        <a:p>
          <a:pPr algn="l"/>
          <a:endParaRPr lang="pt-PT" sz="2000" b="0"/>
        </a:p>
      </dgm:t>
    </dgm:pt>
    <dgm:pt modelId="{58DB5C8D-E498-4821-AD3C-28B57E40707B}" type="sibTrans" cxnId="{54E9E69E-7B97-42B2-AD0E-7D595EC9EB94}">
      <dgm:prSet/>
      <dgm:spPr/>
      <dgm:t>
        <a:bodyPr/>
        <a:lstStyle/>
        <a:p>
          <a:pPr algn="l"/>
          <a:endParaRPr lang="pt-PT" sz="2000" b="0"/>
        </a:p>
      </dgm:t>
    </dgm:pt>
    <dgm:pt modelId="{0E97ABA9-4AD1-4966-94E9-04C42CB95325}">
      <dgm:prSet phldrT="[Texto]" custT="1"/>
      <dgm:spPr/>
      <dgm:t>
        <a:bodyPr/>
        <a:lstStyle/>
        <a:p>
          <a:r>
            <a:rPr lang="en-GB" sz="2000"/>
            <a:t>Strengthening the professional development of teachers and</a:t>
          </a:r>
        </a:p>
        <a:p>
          <a:r>
            <a:rPr lang="en-GB" sz="2000"/>
            <a:t>trainers</a:t>
          </a:r>
          <a:endParaRPr lang="pt-PT" sz="2000" b="0"/>
        </a:p>
      </dgm:t>
    </dgm:pt>
    <dgm:pt modelId="{97E9CB28-404E-4841-AE78-DCA8C011F531}" type="parTrans" cxnId="{13834ED9-32ED-416C-9864-3AD09509C1C2}">
      <dgm:prSet/>
      <dgm:spPr/>
      <dgm:t>
        <a:bodyPr/>
        <a:lstStyle/>
        <a:p>
          <a:pPr algn="l"/>
          <a:endParaRPr lang="pt-PT" sz="2000" b="0"/>
        </a:p>
      </dgm:t>
    </dgm:pt>
    <dgm:pt modelId="{6A438516-1ED4-4A3C-9BD4-95E13481180F}" type="sibTrans" cxnId="{13834ED9-32ED-416C-9864-3AD09509C1C2}">
      <dgm:prSet/>
      <dgm:spPr/>
      <dgm:t>
        <a:bodyPr/>
        <a:lstStyle/>
        <a:p>
          <a:pPr algn="l"/>
          <a:endParaRPr lang="pt-PT" sz="2000" b="0"/>
        </a:p>
      </dgm:t>
    </dgm:pt>
    <dgm:pt modelId="{83C545B2-238A-4971-9108-72047B159A57}">
      <dgm:prSet phldrT="[Texto]" custT="1"/>
      <dgm:spPr/>
      <dgm:t>
        <a:bodyPr/>
        <a:lstStyle/>
        <a:p>
          <a:r>
            <a:rPr lang="en-GB" sz="2000"/>
            <a:t>Equipping teachers and trainers</a:t>
          </a:r>
        </a:p>
        <a:p>
          <a:r>
            <a:rPr lang="en-GB" sz="2000"/>
            <a:t>for key challenges</a:t>
          </a:r>
          <a:endParaRPr lang="pt-PT" sz="2000" b="0"/>
        </a:p>
      </dgm:t>
    </dgm:pt>
    <dgm:pt modelId="{C79B51DD-0096-46C9-A015-BB40B09157AF}" type="parTrans" cxnId="{425F474D-9DBD-4F53-8536-7C63A9D4DAE4}">
      <dgm:prSet/>
      <dgm:spPr/>
      <dgm:t>
        <a:bodyPr/>
        <a:lstStyle/>
        <a:p>
          <a:pPr algn="l"/>
          <a:endParaRPr lang="pt-PT" sz="2000" b="0"/>
        </a:p>
      </dgm:t>
    </dgm:pt>
    <dgm:pt modelId="{4753981F-000B-412F-87CE-628307777C28}" type="sibTrans" cxnId="{425F474D-9DBD-4F53-8536-7C63A9D4DAE4}">
      <dgm:prSet/>
      <dgm:spPr/>
      <dgm:t>
        <a:bodyPr/>
        <a:lstStyle/>
        <a:p>
          <a:pPr algn="l"/>
          <a:endParaRPr lang="pt-PT" sz="2000" b="0"/>
        </a:p>
      </dgm:t>
    </dgm:pt>
    <dgm:pt modelId="{9785115B-FA13-4676-8301-72A0D43A51DC}">
      <dgm:prSet phldrT="[Texto]" custT="1"/>
      <dgm:spPr/>
      <dgm:t>
        <a:bodyPr/>
        <a:lstStyle/>
        <a:p>
          <a:r>
            <a:rPr lang="en-GB" sz="2000"/>
            <a:t>Fostering collaboration to support</a:t>
          </a:r>
        </a:p>
        <a:p>
          <a:r>
            <a:rPr lang="en-GB" sz="2000"/>
            <a:t>their work</a:t>
          </a:r>
          <a:endParaRPr lang="pt-PT" sz="2000" b="0"/>
        </a:p>
      </dgm:t>
    </dgm:pt>
    <dgm:pt modelId="{8BB7B2B5-1101-42D9-96FF-F97702A149EE}" type="parTrans" cxnId="{F5C9689F-1BB7-42C9-9AD6-80290EBD01A2}">
      <dgm:prSet/>
      <dgm:spPr/>
      <dgm:t>
        <a:bodyPr/>
        <a:lstStyle/>
        <a:p>
          <a:endParaRPr lang="en-GB" sz="2000"/>
        </a:p>
      </dgm:t>
    </dgm:pt>
    <dgm:pt modelId="{F35D0540-35DD-4471-B58F-033B9E818F62}" type="sibTrans" cxnId="{F5C9689F-1BB7-42C9-9AD6-80290EBD01A2}">
      <dgm:prSet/>
      <dgm:spPr/>
      <dgm:t>
        <a:bodyPr/>
        <a:lstStyle/>
        <a:p>
          <a:endParaRPr lang="en-GB" sz="2000"/>
        </a:p>
      </dgm:t>
    </dgm:pt>
    <dgm:pt modelId="{C5235E6C-4CEE-47CD-A31C-72060A7220A7}" type="pres">
      <dgm:prSet presAssocID="{7A7D1677-4DBC-44EA-B83E-05F65474312C}" presName="Name0" presStyleCnt="0">
        <dgm:presLayoutVars>
          <dgm:chPref val="1"/>
          <dgm:dir/>
          <dgm:animOne val="branch"/>
          <dgm:animLvl val="lvl"/>
          <dgm:resizeHandles/>
        </dgm:presLayoutVars>
      </dgm:prSet>
      <dgm:spPr/>
    </dgm:pt>
    <dgm:pt modelId="{000A3624-6605-460C-88CE-420DA44D70C7}" type="pres">
      <dgm:prSet presAssocID="{7A378C4E-5724-4FC4-B231-32F566FC01AB}" presName="vertOne" presStyleCnt="0"/>
      <dgm:spPr/>
    </dgm:pt>
    <dgm:pt modelId="{B2DFF296-7F3E-4CED-846E-838333713AE5}" type="pres">
      <dgm:prSet presAssocID="{7A378C4E-5724-4FC4-B231-32F566FC01AB}" presName="txOne" presStyleLbl="node0" presStyleIdx="0" presStyleCnt="1" custLinFactNeighborX="-29590" custLinFactNeighborY="-1158">
        <dgm:presLayoutVars>
          <dgm:chPref val="3"/>
        </dgm:presLayoutVars>
      </dgm:prSet>
      <dgm:spPr/>
    </dgm:pt>
    <dgm:pt modelId="{275CCAD5-F667-4EDA-905B-4FE3BF3F8B41}" type="pres">
      <dgm:prSet presAssocID="{7A378C4E-5724-4FC4-B231-32F566FC01AB}" presName="parTransOne" presStyleCnt="0"/>
      <dgm:spPr/>
    </dgm:pt>
    <dgm:pt modelId="{4BE83056-4196-4EB2-9A74-413E0327A7CB}" type="pres">
      <dgm:prSet presAssocID="{7A378C4E-5724-4FC4-B231-32F566FC01AB}" presName="horzOne" presStyleCnt="0"/>
      <dgm:spPr/>
    </dgm:pt>
    <dgm:pt modelId="{26C43225-4162-46E7-8612-ED621479CF7C}" type="pres">
      <dgm:prSet presAssocID="{0E97ABA9-4AD1-4966-94E9-04C42CB95325}" presName="vertTwo" presStyleCnt="0"/>
      <dgm:spPr/>
    </dgm:pt>
    <dgm:pt modelId="{2EBDE14C-B73B-4B04-98B3-FDA732922E37}" type="pres">
      <dgm:prSet presAssocID="{0E97ABA9-4AD1-4966-94E9-04C42CB95325}" presName="txTwo" presStyleLbl="node2" presStyleIdx="0" presStyleCnt="1">
        <dgm:presLayoutVars>
          <dgm:chPref val="3"/>
        </dgm:presLayoutVars>
      </dgm:prSet>
      <dgm:spPr/>
    </dgm:pt>
    <dgm:pt modelId="{3BE367B8-A355-49D6-B7BD-AFDE8B0C93CE}" type="pres">
      <dgm:prSet presAssocID="{0E97ABA9-4AD1-4966-94E9-04C42CB95325}" presName="parTransTwo" presStyleCnt="0"/>
      <dgm:spPr/>
    </dgm:pt>
    <dgm:pt modelId="{666CF0B9-0BB4-4DA5-B97D-89E9C20D8B05}" type="pres">
      <dgm:prSet presAssocID="{0E97ABA9-4AD1-4966-94E9-04C42CB95325}" presName="horzTwo" presStyleCnt="0"/>
      <dgm:spPr/>
    </dgm:pt>
    <dgm:pt modelId="{290568CB-4A2D-40AC-9ADB-1A9667A3C587}" type="pres">
      <dgm:prSet presAssocID="{83C545B2-238A-4971-9108-72047B159A57}" presName="vertThree" presStyleCnt="0"/>
      <dgm:spPr/>
    </dgm:pt>
    <dgm:pt modelId="{124CDC64-8510-42BC-A3FF-349DE0699957}" type="pres">
      <dgm:prSet presAssocID="{83C545B2-238A-4971-9108-72047B159A57}" presName="txThree" presStyleLbl="node3" presStyleIdx="0" presStyleCnt="1" custLinFactNeighborX="49" custLinFactNeighborY="922">
        <dgm:presLayoutVars>
          <dgm:chPref val="3"/>
        </dgm:presLayoutVars>
      </dgm:prSet>
      <dgm:spPr/>
    </dgm:pt>
    <dgm:pt modelId="{5A58D637-0153-457C-9C49-10041D271566}" type="pres">
      <dgm:prSet presAssocID="{83C545B2-238A-4971-9108-72047B159A57}" presName="parTransThree" presStyleCnt="0"/>
      <dgm:spPr/>
    </dgm:pt>
    <dgm:pt modelId="{4DF06D00-A6E8-41B0-96C3-95C38342E196}" type="pres">
      <dgm:prSet presAssocID="{83C545B2-238A-4971-9108-72047B159A57}" presName="horzThree" presStyleCnt="0"/>
      <dgm:spPr/>
    </dgm:pt>
    <dgm:pt modelId="{B8FB5778-A4D0-4C4F-A3C3-0567E54FC20B}" type="pres">
      <dgm:prSet presAssocID="{9785115B-FA13-4676-8301-72A0D43A51DC}" presName="vertFour" presStyleCnt="0">
        <dgm:presLayoutVars>
          <dgm:chPref val="3"/>
        </dgm:presLayoutVars>
      </dgm:prSet>
      <dgm:spPr/>
    </dgm:pt>
    <dgm:pt modelId="{EC420A01-9B7D-4AE4-B40C-2E3CA0161B17}" type="pres">
      <dgm:prSet presAssocID="{9785115B-FA13-4676-8301-72A0D43A51DC}" presName="txFour" presStyleLbl="node4" presStyleIdx="0" presStyleCnt="1">
        <dgm:presLayoutVars>
          <dgm:chPref val="3"/>
        </dgm:presLayoutVars>
      </dgm:prSet>
      <dgm:spPr/>
    </dgm:pt>
    <dgm:pt modelId="{D919548F-1BC0-4753-95FA-D58F71B3A3D3}" type="pres">
      <dgm:prSet presAssocID="{9785115B-FA13-4676-8301-72A0D43A51DC}" presName="horzFour" presStyleCnt="0"/>
      <dgm:spPr/>
    </dgm:pt>
  </dgm:ptLst>
  <dgm:cxnLst>
    <dgm:cxn modelId="{4150C706-185D-4E2A-BFB3-80C1B220170A}" type="presOf" srcId="{0E97ABA9-4AD1-4966-94E9-04C42CB95325}" destId="{2EBDE14C-B73B-4B04-98B3-FDA732922E37}" srcOrd="0" destOrd="0" presId="urn:microsoft.com/office/officeart/2005/8/layout/hierarchy4"/>
    <dgm:cxn modelId="{993C0622-BA43-4920-A54D-65A832EE463E}" type="presOf" srcId="{7A378C4E-5724-4FC4-B231-32F566FC01AB}" destId="{B2DFF296-7F3E-4CED-846E-838333713AE5}" srcOrd="0" destOrd="0" presId="urn:microsoft.com/office/officeart/2005/8/layout/hierarchy4"/>
    <dgm:cxn modelId="{A3CE3143-5932-4E4B-8EEB-94D21F28E4AE}" type="presOf" srcId="{7A7D1677-4DBC-44EA-B83E-05F65474312C}" destId="{C5235E6C-4CEE-47CD-A31C-72060A7220A7}" srcOrd="0" destOrd="0" presId="urn:microsoft.com/office/officeart/2005/8/layout/hierarchy4"/>
    <dgm:cxn modelId="{425F474D-9DBD-4F53-8536-7C63A9D4DAE4}" srcId="{0E97ABA9-4AD1-4966-94E9-04C42CB95325}" destId="{83C545B2-238A-4971-9108-72047B159A57}" srcOrd="0" destOrd="0" parTransId="{C79B51DD-0096-46C9-A015-BB40B09157AF}" sibTransId="{4753981F-000B-412F-87CE-628307777C28}"/>
    <dgm:cxn modelId="{14232C55-6467-4A33-9B72-383EF555D498}" type="presOf" srcId="{9785115B-FA13-4676-8301-72A0D43A51DC}" destId="{EC420A01-9B7D-4AE4-B40C-2E3CA0161B17}" srcOrd="0" destOrd="0" presId="urn:microsoft.com/office/officeart/2005/8/layout/hierarchy4"/>
    <dgm:cxn modelId="{96F71757-4EF2-4033-89FB-E217E58DA5B1}" type="presOf" srcId="{83C545B2-238A-4971-9108-72047B159A57}" destId="{124CDC64-8510-42BC-A3FF-349DE0699957}" srcOrd="0" destOrd="0" presId="urn:microsoft.com/office/officeart/2005/8/layout/hierarchy4"/>
    <dgm:cxn modelId="{54E9E69E-7B97-42B2-AD0E-7D595EC9EB94}" srcId="{7A7D1677-4DBC-44EA-B83E-05F65474312C}" destId="{7A378C4E-5724-4FC4-B231-32F566FC01AB}" srcOrd="0" destOrd="0" parTransId="{7899F092-8EFB-4EAA-BE21-F6A91CE547A0}" sibTransId="{58DB5C8D-E498-4821-AD3C-28B57E40707B}"/>
    <dgm:cxn modelId="{F5C9689F-1BB7-42C9-9AD6-80290EBD01A2}" srcId="{83C545B2-238A-4971-9108-72047B159A57}" destId="{9785115B-FA13-4676-8301-72A0D43A51DC}" srcOrd="0" destOrd="0" parTransId="{8BB7B2B5-1101-42D9-96FF-F97702A149EE}" sibTransId="{F35D0540-35DD-4471-B58F-033B9E818F62}"/>
    <dgm:cxn modelId="{13834ED9-32ED-416C-9864-3AD09509C1C2}" srcId="{7A378C4E-5724-4FC4-B231-32F566FC01AB}" destId="{0E97ABA9-4AD1-4966-94E9-04C42CB95325}" srcOrd="0" destOrd="0" parTransId="{97E9CB28-404E-4841-AE78-DCA8C011F531}" sibTransId="{6A438516-1ED4-4A3C-9BD4-95E13481180F}"/>
    <dgm:cxn modelId="{4BC141D6-D64E-45C7-BD60-2F9DD1F3DB2E}" type="presParOf" srcId="{C5235E6C-4CEE-47CD-A31C-72060A7220A7}" destId="{000A3624-6605-460C-88CE-420DA44D70C7}" srcOrd="0" destOrd="0" presId="urn:microsoft.com/office/officeart/2005/8/layout/hierarchy4"/>
    <dgm:cxn modelId="{FF7541DE-3278-4227-ADA8-D7FFD33E181E}" type="presParOf" srcId="{000A3624-6605-460C-88CE-420DA44D70C7}" destId="{B2DFF296-7F3E-4CED-846E-838333713AE5}" srcOrd="0" destOrd="0" presId="urn:microsoft.com/office/officeart/2005/8/layout/hierarchy4"/>
    <dgm:cxn modelId="{C7BB3AC8-C6D3-42D8-8EAA-8B74FB0266D8}" type="presParOf" srcId="{000A3624-6605-460C-88CE-420DA44D70C7}" destId="{275CCAD5-F667-4EDA-905B-4FE3BF3F8B41}" srcOrd="1" destOrd="0" presId="urn:microsoft.com/office/officeart/2005/8/layout/hierarchy4"/>
    <dgm:cxn modelId="{157E57AE-7565-4DD0-AFF9-DDA0F32D0F56}" type="presParOf" srcId="{000A3624-6605-460C-88CE-420DA44D70C7}" destId="{4BE83056-4196-4EB2-9A74-413E0327A7CB}" srcOrd="2" destOrd="0" presId="urn:microsoft.com/office/officeart/2005/8/layout/hierarchy4"/>
    <dgm:cxn modelId="{157D9C57-76B2-4C53-A046-E7CE04D5AF84}" type="presParOf" srcId="{4BE83056-4196-4EB2-9A74-413E0327A7CB}" destId="{26C43225-4162-46E7-8612-ED621479CF7C}" srcOrd="0" destOrd="0" presId="urn:microsoft.com/office/officeart/2005/8/layout/hierarchy4"/>
    <dgm:cxn modelId="{5DF84775-BE11-46A5-A314-A2A6946031E7}" type="presParOf" srcId="{26C43225-4162-46E7-8612-ED621479CF7C}" destId="{2EBDE14C-B73B-4B04-98B3-FDA732922E37}" srcOrd="0" destOrd="0" presId="urn:microsoft.com/office/officeart/2005/8/layout/hierarchy4"/>
    <dgm:cxn modelId="{0B8EE87C-18D4-47C0-BC8F-9572E62777F2}" type="presParOf" srcId="{26C43225-4162-46E7-8612-ED621479CF7C}" destId="{3BE367B8-A355-49D6-B7BD-AFDE8B0C93CE}" srcOrd="1" destOrd="0" presId="urn:microsoft.com/office/officeart/2005/8/layout/hierarchy4"/>
    <dgm:cxn modelId="{836E556E-0654-4683-B027-76293B70E6E4}" type="presParOf" srcId="{26C43225-4162-46E7-8612-ED621479CF7C}" destId="{666CF0B9-0BB4-4DA5-B97D-89E9C20D8B05}" srcOrd="2" destOrd="0" presId="urn:microsoft.com/office/officeart/2005/8/layout/hierarchy4"/>
    <dgm:cxn modelId="{488B8E07-A2FF-45A9-A4FC-F038433955F7}" type="presParOf" srcId="{666CF0B9-0BB4-4DA5-B97D-89E9C20D8B05}" destId="{290568CB-4A2D-40AC-9ADB-1A9667A3C587}" srcOrd="0" destOrd="0" presId="urn:microsoft.com/office/officeart/2005/8/layout/hierarchy4"/>
    <dgm:cxn modelId="{EC92F982-C2A6-4A42-BA70-549DA817A054}" type="presParOf" srcId="{290568CB-4A2D-40AC-9ADB-1A9667A3C587}" destId="{124CDC64-8510-42BC-A3FF-349DE0699957}" srcOrd="0" destOrd="0" presId="urn:microsoft.com/office/officeart/2005/8/layout/hierarchy4"/>
    <dgm:cxn modelId="{EB2F0F7B-F006-427A-BCBA-FAD98F8532B6}" type="presParOf" srcId="{290568CB-4A2D-40AC-9ADB-1A9667A3C587}" destId="{5A58D637-0153-457C-9C49-10041D271566}" srcOrd="1" destOrd="0" presId="urn:microsoft.com/office/officeart/2005/8/layout/hierarchy4"/>
    <dgm:cxn modelId="{DA144747-6307-4F59-B3C2-D9780B215283}" type="presParOf" srcId="{290568CB-4A2D-40AC-9ADB-1A9667A3C587}" destId="{4DF06D00-A6E8-41B0-96C3-95C38342E196}" srcOrd="2" destOrd="0" presId="urn:microsoft.com/office/officeart/2005/8/layout/hierarchy4"/>
    <dgm:cxn modelId="{FE45C39A-2E40-41C3-A7FF-330CB7090652}" type="presParOf" srcId="{4DF06D00-A6E8-41B0-96C3-95C38342E196}" destId="{B8FB5778-A4D0-4C4F-A3C3-0567E54FC20B}" srcOrd="0" destOrd="0" presId="urn:microsoft.com/office/officeart/2005/8/layout/hierarchy4"/>
    <dgm:cxn modelId="{78FA9019-B9CD-4557-8181-EFA0474DD295}" type="presParOf" srcId="{B8FB5778-A4D0-4C4F-A3C3-0567E54FC20B}" destId="{EC420A01-9B7D-4AE4-B40C-2E3CA0161B17}" srcOrd="0" destOrd="0" presId="urn:microsoft.com/office/officeart/2005/8/layout/hierarchy4"/>
    <dgm:cxn modelId="{4F79A4B9-0B2B-42EF-8176-E7422387BEDC}" type="presParOf" srcId="{B8FB5778-A4D0-4C4F-A3C3-0567E54FC20B}" destId="{D919548F-1BC0-4753-95FA-D58F71B3A3D3}"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E87FF5-257F-4D64-A9A2-33A2CE774125}"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pt-PT"/>
        </a:p>
      </dgm:t>
    </dgm:pt>
    <dgm:pt modelId="{B1461B07-4FF6-45B2-A74D-87C468819F9F}">
      <dgm:prSet phldrT="[Texto]"/>
      <dgm:spPr/>
      <dgm:t>
        <a:bodyPr/>
        <a:lstStyle/>
        <a:p>
          <a:pPr>
            <a:buFont typeface="+mj-lt"/>
            <a:buAutoNum type="alphaLcParenR"/>
          </a:pPr>
          <a:r>
            <a:rPr lang="en-US" dirty="0">
              <a:solidFill>
                <a:schemeClr val="bg1"/>
              </a:solidFill>
            </a:rPr>
            <a:t>The modalities of the collaboration</a:t>
          </a:r>
          <a:endParaRPr lang="pt-PT" dirty="0">
            <a:solidFill>
              <a:schemeClr val="bg1"/>
            </a:solidFill>
          </a:endParaRPr>
        </a:p>
      </dgm:t>
    </dgm:pt>
    <dgm:pt modelId="{B72356DE-7936-4305-B839-4272BE0ABFCA}" type="parTrans" cxnId="{0EE2D281-9929-4781-8C0B-58EAC5C071BF}">
      <dgm:prSet/>
      <dgm:spPr/>
      <dgm:t>
        <a:bodyPr/>
        <a:lstStyle/>
        <a:p>
          <a:endParaRPr lang="pt-PT">
            <a:solidFill>
              <a:schemeClr val="bg1"/>
            </a:solidFill>
          </a:endParaRPr>
        </a:p>
      </dgm:t>
    </dgm:pt>
    <dgm:pt modelId="{C1E38745-0372-499C-9D66-A84427FF2090}" type="sibTrans" cxnId="{0EE2D281-9929-4781-8C0B-58EAC5C071BF}">
      <dgm:prSet/>
      <dgm:spPr/>
      <dgm:t>
        <a:bodyPr/>
        <a:lstStyle/>
        <a:p>
          <a:endParaRPr lang="pt-PT">
            <a:solidFill>
              <a:schemeClr val="bg1"/>
            </a:solidFill>
          </a:endParaRPr>
        </a:p>
      </dgm:t>
    </dgm:pt>
    <dgm:pt modelId="{40D030AE-7B60-4D58-9D07-85E74379DC13}">
      <dgm:prSet phldrT="[Texto]"/>
      <dgm:spPr/>
      <dgm:t>
        <a:bodyPr/>
        <a:lstStyle/>
        <a:p>
          <a:pPr>
            <a:buFont typeface="+mj-lt"/>
            <a:buAutoNum type="alphaLcParenR"/>
          </a:pPr>
          <a:r>
            <a:rPr lang="en-US" dirty="0">
              <a:solidFill>
                <a:schemeClr val="bg1"/>
              </a:solidFill>
            </a:rPr>
            <a:t>The roles of the people involved</a:t>
          </a:r>
          <a:endParaRPr lang="pt-PT" dirty="0">
            <a:solidFill>
              <a:schemeClr val="bg1"/>
            </a:solidFill>
          </a:endParaRPr>
        </a:p>
      </dgm:t>
    </dgm:pt>
    <dgm:pt modelId="{7BBE35D1-EFAB-43AB-8604-6F075FD64E9C}" type="parTrans" cxnId="{4ED8E50E-1496-4682-9036-A29A48E8E17E}">
      <dgm:prSet/>
      <dgm:spPr/>
      <dgm:t>
        <a:bodyPr/>
        <a:lstStyle/>
        <a:p>
          <a:endParaRPr lang="pt-PT">
            <a:solidFill>
              <a:schemeClr val="bg1"/>
            </a:solidFill>
          </a:endParaRPr>
        </a:p>
      </dgm:t>
    </dgm:pt>
    <dgm:pt modelId="{B6AD4502-D8F7-4642-8B66-2C376D8EAAE4}" type="sibTrans" cxnId="{4ED8E50E-1496-4682-9036-A29A48E8E17E}">
      <dgm:prSet/>
      <dgm:spPr/>
      <dgm:t>
        <a:bodyPr/>
        <a:lstStyle/>
        <a:p>
          <a:endParaRPr lang="pt-PT">
            <a:solidFill>
              <a:schemeClr val="bg1"/>
            </a:solidFill>
          </a:endParaRPr>
        </a:p>
      </dgm:t>
    </dgm:pt>
    <dgm:pt modelId="{E3ECE6F8-DC70-4F67-B9F3-0910974835A3}">
      <dgm:prSet phldrT="[Texto]"/>
      <dgm:spPr/>
      <dgm:t>
        <a:bodyPr/>
        <a:lstStyle/>
        <a:p>
          <a:pPr>
            <a:buFont typeface="+mj-lt"/>
            <a:buAutoNum type="alphaLcParenR"/>
          </a:pPr>
          <a:r>
            <a:rPr lang="en-US" dirty="0">
              <a:solidFill>
                <a:schemeClr val="bg1"/>
              </a:solidFill>
            </a:rPr>
            <a:t>The number of trainees involved and the most useful profiles</a:t>
          </a:r>
          <a:endParaRPr lang="pt-PT" dirty="0">
            <a:solidFill>
              <a:schemeClr val="bg1"/>
            </a:solidFill>
          </a:endParaRPr>
        </a:p>
      </dgm:t>
    </dgm:pt>
    <dgm:pt modelId="{C5F571EC-AD4A-4D42-83AE-F60B2D9E7178}" type="parTrans" cxnId="{5EF7EA8D-E856-456F-9736-642E660C08E5}">
      <dgm:prSet/>
      <dgm:spPr/>
      <dgm:t>
        <a:bodyPr/>
        <a:lstStyle/>
        <a:p>
          <a:endParaRPr lang="pt-PT">
            <a:solidFill>
              <a:schemeClr val="bg1"/>
            </a:solidFill>
          </a:endParaRPr>
        </a:p>
      </dgm:t>
    </dgm:pt>
    <dgm:pt modelId="{BCFCAB0F-6A87-4717-A25B-C30FB5B5D94C}" type="sibTrans" cxnId="{5EF7EA8D-E856-456F-9736-642E660C08E5}">
      <dgm:prSet/>
      <dgm:spPr/>
      <dgm:t>
        <a:bodyPr/>
        <a:lstStyle/>
        <a:p>
          <a:endParaRPr lang="pt-PT">
            <a:solidFill>
              <a:schemeClr val="bg1"/>
            </a:solidFill>
          </a:endParaRPr>
        </a:p>
      </dgm:t>
    </dgm:pt>
    <dgm:pt modelId="{4D1415EC-4E6B-4FB1-9EFD-9D0DDC59EF7B}">
      <dgm:prSet phldrT="[Texto]"/>
      <dgm:spPr/>
      <dgm:t>
        <a:bodyPr/>
        <a:lstStyle/>
        <a:p>
          <a:pPr>
            <a:buFont typeface="+mj-lt"/>
            <a:buAutoNum type="alphaLcParenR"/>
          </a:pPr>
          <a:r>
            <a:rPr lang="en-US" dirty="0">
              <a:solidFill>
                <a:schemeClr val="bg1"/>
              </a:solidFill>
            </a:rPr>
            <a:t>The criteria for choosing candidates</a:t>
          </a:r>
          <a:endParaRPr lang="pt-PT" dirty="0">
            <a:solidFill>
              <a:schemeClr val="bg1"/>
            </a:solidFill>
          </a:endParaRPr>
        </a:p>
      </dgm:t>
    </dgm:pt>
    <dgm:pt modelId="{E427F57F-8B17-4F76-9AC1-CA08032670E7}" type="parTrans" cxnId="{05E9CCA8-AD8C-4A38-A70B-42DDAC02D1CC}">
      <dgm:prSet/>
      <dgm:spPr/>
      <dgm:t>
        <a:bodyPr/>
        <a:lstStyle/>
        <a:p>
          <a:endParaRPr lang="pt-PT">
            <a:solidFill>
              <a:schemeClr val="bg1"/>
            </a:solidFill>
          </a:endParaRPr>
        </a:p>
      </dgm:t>
    </dgm:pt>
    <dgm:pt modelId="{343AA504-9B0E-4922-ACAC-A432B2C94539}" type="sibTrans" cxnId="{05E9CCA8-AD8C-4A38-A70B-42DDAC02D1CC}">
      <dgm:prSet/>
      <dgm:spPr/>
      <dgm:t>
        <a:bodyPr/>
        <a:lstStyle/>
        <a:p>
          <a:endParaRPr lang="pt-PT">
            <a:solidFill>
              <a:schemeClr val="bg1"/>
            </a:solidFill>
          </a:endParaRPr>
        </a:p>
      </dgm:t>
    </dgm:pt>
    <dgm:pt modelId="{8ECF2334-4E06-43A4-B264-F3DBF2A61AD2}">
      <dgm:prSet phldrT="[Texto]"/>
      <dgm:spPr/>
      <dgm:t>
        <a:bodyPr/>
        <a:lstStyle/>
        <a:p>
          <a:pPr>
            <a:buFont typeface="+mj-lt"/>
            <a:buAutoNum type="alphaLcParenR"/>
          </a:pPr>
          <a:r>
            <a:rPr lang="en-US">
              <a:solidFill>
                <a:schemeClr val="bg1"/>
              </a:solidFill>
            </a:rPr>
            <a:t>Intermediate and final evaluation criteria</a:t>
          </a:r>
          <a:endParaRPr lang="pt-PT" dirty="0">
            <a:solidFill>
              <a:schemeClr val="bg1"/>
            </a:solidFill>
          </a:endParaRPr>
        </a:p>
      </dgm:t>
    </dgm:pt>
    <dgm:pt modelId="{99ED90E0-DEEC-4309-8E56-9371D218C071}" type="parTrans" cxnId="{CCF557AD-7958-437C-9F82-0C02FF504BA3}">
      <dgm:prSet/>
      <dgm:spPr/>
      <dgm:t>
        <a:bodyPr/>
        <a:lstStyle/>
        <a:p>
          <a:endParaRPr lang="pt-PT">
            <a:solidFill>
              <a:schemeClr val="bg1"/>
            </a:solidFill>
          </a:endParaRPr>
        </a:p>
      </dgm:t>
    </dgm:pt>
    <dgm:pt modelId="{6FEEB53D-EA13-4430-86F3-1596513CF5A3}" type="sibTrans" cxnId="{CCF557AD-7958-437C-9F82-0C02FF504BA3}">
      <dgm:prSet/>
      <dgm:spPr/>
      <dgm:t>
        <a:bodyPr/>
        <a:lstStyle/>
        <a:p>
          <a:endParaRPr lang="pt-PT">
            <a:solidFill>
              <a:schemeClr val="bg1"/>
            </a:solidFill>
          </a:endParaRPr>
        </a:p>
      </dgm:t>
    </dgm:pt>
    <dgm:pt modelId="{378CCEDB-4CBD-4F5E-A71A-EF9EA68D1EA1}" type="pres">
      <dgm:prSet presAssocID="{A0E87FF5-257F-4D64-A9A2-33A2CE774125}" presName="diagram" presStyleCnt="0">
        <dgm:presLayoutVars>
          <dgm:dir/>
          <dgm:resizeHandles val="exact"/>
        </dgm:presLayoutVars>
      </dgm:prSet>
      <dgm:spPr/>
    </dgm:pt>
    <dgm:pt modelId="{98960347-DADD-41E8-87D0-839183387F77}" type="pres">
      <dgm:prSet presAssocID="{B1461B07-4FF6-45B2-A74D-87C468819F9F}" presName="node" presStyleLbl="node1" presStyleIdx="0" presStyleCnt="5">
        <dgm:presLayoutVars>
          <dgm:bulletEnabled val="1"/>
        </dgm:presLayoutVars>
      </dgm:prSet>
      <dgm:spPr/>
    </dgm:pt>
    <dgm:pt modelId="{ADCEAF03-DE91-4507-8B2B-F17B55F49221}" type="pres">
      <dgm:prSet presAssocID="{C1E38745-0372-499C-9D66-A84427FF2090}" presName="sibTrans" presStyleCnt="0"/>
      <dgm:spPr/>
    </dgm:pt>
    <dgm:pt modelId="{A360D324-E72A-4DC8-BAC6-AAF5B3832086}" type="pres">
      <dgm:prSet presAssocID="{40D030AE-7B60-4D58-9D07-85E74379DC13}" presName="node" presStyleLbl="node1" presStyleIdx="1" presStyleCnt="5">
        <dgm:presLayoutVars>
          <dgm:bulletEnabled val="1"/>
        </dgm:presLayoutVars>
      </dgm:prSet>
      <dgm:spPr/>
    </dgm:pt>
    <dgm:pt modelId="{89A42994-1659-4092-994C-CDA7D355D60F}" type="pres">
      <dgm:prSet presAssocID="{B6AD4502-D8F7-4642-8B66-2C376D8EAAE4}" presName="sibTrans" presStyleCnt="0"/>
      <dgm:spPr/>
    </dgm:pt>
    <dgm:pt modelId="{2D8825F5-D0BF-4C37-9EFC-20E46728CB68}" type="pres">
      <dgm:prSet presAssocID="{E3ECE6F8-DC70-4F67-B9F3-0910974835A3}" presName="node" presStyleLbl="node1" presStyleIdx="2" presStyleCnt="5">
        <dgm:presLayoutVars>
          <dgm:bulletEnabled val="1"/>
        </dgm:presLayoutVars>
      </dgm:prSet>
      <dgm:spPr/>
    </dgm:pt>
    <dgm:pt modelId="{F2FA8A3F-513E-4BD5-8174-A916F396F961}" type="pres">
      <dgm:prSet presAssocID="{BCFCAB0F-6A87-4717-A25B-C30FB5B5D94C}" presName="sibTrans" presStyleCnt="0"/>
      <dgm:spPr/>
    </dgm:pt>
    <dgm:pt modelId="{C4448FEF-02FB-4EC1-9B1B-73EAFD0CB5B2}" type="pres">
      <dgm:prSet presAssocID="{4D1415EC-4E6B-4FB1-9EFD-9D0DDC59EF7B}" presName="node" presStyleLbl="node1" presStyleIdx="3" presStyleCnt="5">
        <dgm:presLayoutVars>
          <dgm:bulletEnabled val="1"/>
        </dgm:presLayoutVars>
      </dgm:prSet>
      <dgm:spPr/>
    </dgm:pt>
    <dgm:pt modelId="{EFE6015E-D1A5-456C-9EFA-993FDB853996}" type="pres">
      <dgm:prSet presAssocID="{343AA504-9B0E-4922-ACAC-A432B2C94539}" presName="sibTrans" presStyleCnt="0"/>
      <dgm:spPr/>
    </dgm:pt>
    <dgm:pt modelId="{9A00D27D-B336-4CE6-9096-5D49C7673B24}" type="pres">
      <dgm:prSet presAssocID="{8ECF2334-4E06-43A4-B264-F3DBF2A61AD2}" presName="node" presStyleLbl="node1" presStyleIdx="4" presStyleCnt="5">
        <dgm:presLayoutVars>
          <dgm:bulletEnabled val="1"/>
        </dgm:presLayoutVars>
      </dgm:prSet>
      <dgm:spPr/>
    </dgm:pt>
  </dgm:ptLst>
  <dgm:cxnLst>
    <dgm:cxn modelId="{4ED8E50E-1496-4682-9036-A29A48E8E17E}" srcId="{A0E87FF5-257F-4D64-A9A2-33A2CE774125}" destId="{40D030AE-7B60-4D58-9D07-85E74379DC13}" srcOrd="1" destOrd="0" parTransId="{7BBE35D1-EFAB-43AB-8604-6F075FD64E9C}" sibTransId="{B6AD4502-D8F7-4642-8B66-2C376D8EAAE4}"/>
    <dgm:cxn modelId="{2D88181B-04DB-4040-92A9-80ED3CB8709B}" type="presOf" srcId="{E3ECE6F8-DC70-4F67-B9F3-0910974835A3}" destId="{2D8825F5-D0BF-4C37-9EFC-20E46728CB68}" srcOrd="0" destOrd="0" presId="urn:microsoft.com/office/officeart/2005/8/layout/default"/>
    <dgm:cxn modelId="{2E825741-0634-46A2-ABE7-52F8415AE846}" type="presOf" srcId="{A0E87FF5-257F-4D64-A9A2-33A2CE774125}" destId="{378CCEDB-4CBD-4F5E-A71A-EF9EA68D1EA1}" srcOrd="0" destOrd="0" presId="urn:microsoft.com/office/officeart/2005/8/layout/default"/>
    <dgm:cxn modelId="{B8AD7E65-251D-49AB-AC66-9811EFAC61DB}" type="presOf" srcId="{4D1415EC-4E6B-4FB1-9EFD-9D0DDC59EF7B}" destId="{C4448FEF-02FB-4EC1-9B1B-73EAFD0CB5B2}" srcOrd="0" destOrd="0" presId="urn:microsoft.com/office/officeart/2005/8/layout/default"/>
    <dgm:cxn modelId="{0EE2D281-9929-4781-8C0B-58EAC5C071BF}" srcId="{A0E87FF5-257F-4D64-A9A2-33A2CE774125}" destId="{B1461B07-4FF6-45B2-A74D-87C468819F9F}" srcOrd="0" destOrd="0" parTransId="{B72356DE-7936-4305-B839-4272BE0ABFCA}" sibTransId="{C1E38745-0372-499C-9D66-A84427FF2090}"/>
    <dgm:cxn modelId="{5EF7EA8D-E856-456F-9736-642E660C08E5}" srcId="{A0E87FF5-257F-4D64-A9A2-33A2CE774125}" destId="{E3ECE6F8-DC70-4F67-B9F3-0910974835A3}" srcOrd="2" destOrd="0" parTransId="{C5F571EC-AD4A-4D42-83AE-F60B2D9E7178}" sibTransId="{BCFCAB0F-6A87-4717-A25B-C30FB5B5D94C}"/>
    <dgm:cxn modelId="{0ACB7D90-EC46-426D-BA08-40A0E19DB86E}" type="presOf" srcId="{B1461B07-4FF6-45B2-A74D-87C468819F9F}" destId="{98960347-DADD-41E8-87D0-839183387F77}" srcOrd="0" destOrd="0" presId="urn:microsoft.com/office/officeart/2005/8/layout/default"/>
    <dgm:cxn modelId="{05E9CCA8-AD8C-4A38-A70B-42DDAC02D1CC}" srcId="{A0E87FF5-257F-4D64-A9A2-33A2CE774125}" destId="{4D1415EC-4E6B-4FB1-9EFD-9D0DDC59EF7B}" srcOrd="3" destOrd="0" parTransId="{E427F57F-8B17-4F76-9AC1-CA08032670E7}" sibTransId="{343AA504-9B0E-4922-ACAC-A432B2C94539}"/>
    <dgm:cxn modelId="{CCF557AD-7958-437C-9F82-0C02FF504BA3}" srcId="{A0E87FF5-257F-4D64-A9A2-33A2CE774125}" destId="{8ECF2334-4E06-43A4-B264-F3DBF2A61AD2}" srcOrd="4" destOrd="0" parTransId="{99ED90E0-DEEC-4309-8E56-9371D218C071}" sibTransId="{6FEEB53D-EA13-4430-86F3-1596513CF5A3}"/>
    <dgm:cxn modelId="{9C2F7FC6-C37D-41D6-9095-7D2FA7324BEA}" type="presOf" srcId="{40D030AE-7B60-4D58-9D07-85E74379DC13}" destId="{A360D324-E72A-4DC8-BAC6-AAF5B3832086}" srcOrd="0" destOrd="0" presId="urn:microsoft.com/office/officeart/2005/8/layout/default"/>
    <dgm:cxn modelId="{55322CF6-A66F-44DC-8A6B-CF09A90E644C}" type="presOf" srcId="{8ECF2334-4E06-43A4-B264-F3DBF2A61AD2}" destId="{9A00D27D-B336-4CE6-9096-5D49C7673B24}" srcOrd="0" destOrd="0" presId="urn:microsoft.com/office/officeart/2005/8/layout/default"/>
    <dgm:cxn modelId="{35EB8F4E-C308-4BF4-8EB0-24028BA0E5EA}" type="presParOf" srcId="{378CCEDB-4CBD-4F5E-A71A-EF9EA68D1EA1}" destId="{98960347-DADD-41E8-87D0-839183387F77}" srcOrd="0" destOrd="0" presId="urn:microsoft.com/office/officeart/2005/8/layout/default"/>
    <dgm:cxn modelId="{B8744980-449B-4A3C-8187-6782021963C9}" type="presParOf" srcId="{378CCEDB-4CBD-4F5E-A71A-EF9EA68D1EA1}" destId="{ADCEAF03-DE91-4507-8B2B-F17B55F49221}" srcOrd="1" destOrd="0" presId="urn:microsoft.com/office/officeart/2005/8/layout/default"/>
    <dgm:cxn modelId="{10D8DEA8-E4E0-4EFC-BC91-EDA0E974B17B}" type="presParOf" srcId="{378CCEDB-4CBD-4F5E-A71A-EF9EA68D1EA1}" destId="{A360D324-E72A-4DC8-BAC6-AAF5B3832086}" srcOrd="2" destOrd="0" presId="urn:microsoft.com/office/officeart/2005/8/layout/default"/>
    <dgm:cxn modelId="{9E496875-B06F-41A1-ACBF-4A0EF788FAE5}" type="presParOf" srcId="{378CCEDB-4CBD-4F5E-A71A-EF9EA68D1EA1}" destId="{89A42994-1659-4092-994C-CDA7D355D60F}" srcOrd="3" destOrd="0" presId="urn:microsoft.com/office/officeart/2005/8/layout/default"/>
    <dgm:cxn modelId="{8145195E-6485-4D72-8BCC-DEB9287D09CF}" type="presParOf" srcId="{378CCEDB-4CBD-4F5E-A71A-EF9EA68D1EA1}" destId="{2D8825F5-D0BF-4C37-9EFC-20E46728CB68}" srcOrd="4" destOrd="0" presId="urn:microsoft.com/office/officeart/2005/8/layout/default"/>
    <dgm:cxn modelId="{8DB8E1C0-C32F-476F-8480-437B549CCB9C}" type="presParOf" srcId="{378CCEDB-4CBD-4F5E-A71A-EF9EA68D1EA1}" destId="{F2FA8A3F-513E-4BD5-8174-A916F396F961}" srcOrd="5" destOrd="0" presId="urn:microsoft.com/office/officeart/2005/8/layout/default"/>
    <dgm:cxn modelId="{30697E21-7812-4595-AE27-36AD8FAE4C3E}" type="presParOf" srcId="{378CCEDB-4CBD-4F5E-A71A-EF9EA68D1EA1}" destId="{C4448FEF-02FB-4EC1-9B1B-73EAFD0CB5B2}" srcOrd="6" destOrd="0" presId="urn:microsoft.com/office/officeart/2005/8/layout/default"/>
    <dgm:cxn modelId="{907B7E4E-6DFD-4D7A-AEFC-86FF7DB54145}" type="presParOf" srcId="{378CCEDB-4CBD-4F5E-A71A-EF9EA68D1EA1}" destId="{EFE6015E-D1A5-456C-9EFA-993FDB853996}" srcOrd="7" destOrd="0" presId="urn:microsoft.com/office/officeart/2005/8/layout/default"/>
    <dgm:cxn modelId="{42F1BCF2-AF55-48B5-B1D6-45A96A7EFCA2}" type="presParOf" srcId="{378CCEDB-4CBD-4F5E-A71A-EF9EA68D1EA1}" destId="{9A00D27D-B336-4CE6-9096-5D49C7673B24}"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DA067D4-5B2A-4E99-923A-47C86AC86E2F}"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F3A5EDE-5E8D-4C73-BB61-031DF84A0E3D}">
      <dgm:prSet/>
      <dgm:spPr/>
      <dgm:t>
        <a:bodyPr/>
        <a:lstStyle/>
        <a:p>
          <a:pPr>
            <a:lnSpc>
              <a:spcPct val="100000"/>
            </a:lnSpc>
          </a:pPr>
          <a:r>
            <a:rPr lang="en-GB" dirty="0"/>
            <a:t>In small groups, discuss about strategies, initiatives and practices that you know to strengthen the VET-Business cooperation. You will have 10 minutes to exchange ideas.</a:t>
          </a:r>
          <a:endParaRPr lang="en-US" dirty="0"/>
        </a:p>
      </dgm:t>
    </dgm:pt>
    <dgm:pt modelId="{519B4D73-6138-4C6C-98DF-8DECA20EF707}" type="parTrans" cxnId="{3C45F8D1-B9C7-4F12-B5A3-7F1A48320244}">
      <dgm:prSet/>
      <dgm:spPr/>
      <dgm:t>
        <a:bodyPr/>
        <a:lstStyle/>
        <a:p>
          <a:endParaRPr lang="en-US"/>
        </a:p>
      </dgm:t>
    </dgm:pt>
    <dgm:pt modelId="{B1452B54-F656-450E-BC54-FDD04D1145E8}" type="sibTrans" cxnId="{3C45F8D1-B9C7-4F12-B5A3-7F1A48320244}">
      <dgm:prSet/>
      <dgm:spPr/>
      <dgm:t>
        <a:bodyPr/>
        <a:lstStyle/>
        <a:p>
          <a:endParaRPr lang="en-US"/>
        </a:p>
      </dgm:t>
    </dgm:pt>
    <dgm:pt modelId="{53B41DAC-76FD-4AA9-B97D-3931DC3D552B}">
      <dgm:prSet/>
      <dgm:spPr/>
      <dgm:t>
        <a:bodyPr/>
        <a:lstStyle/>
        <a:p>
          <a:pPr>
            <a:lnSpc>
              <a:spcPct val="100000"/>
            </a:lnSpc>
          </a:pPr>
          <a:r>
            <a:rPr lang="en-GB" dirty="0"/>
            <a:t>Write down the ideas of the group in a paper provided by the trainers.</a:t>
          </a:r>
          <a:endParaRPr lang="en-US" dirty="0"/>
        </a:p>
      </dgm:t>
    </dgm:pt>
    <dgm:pt modelId="{9B0FADAB-9DEC-4703-B596-AF67AC03C2FA}" type="parTrans" cxnId="{E9628BEF-7702-4DAE-B7A8-122290D62B36}">
      <dgm:prSet/>
      <dgm:spPr/>
      <dgm:t>
        <a:bodyPr/>
        <a:lstStyle/>
        <a:p>
          <a:endParaRPr lang="en-US"/>
        </a:p>
      </dgm:t>
    </dgm:pt>
    <dgm:pt modelId="{9BFF5E4C-0015-4648-AF67-91B7DC2F73EC}" type="sibTrans" cxnId="{E9628BEF-7702-4DAE-B7A8-122290D62B36}">
      <dgm:prSet/>
      <dgm:spPr/>
      <dgm:t>
        <a:bodyPr/>
        <a:lstStyle/>
        <a:p>
          <a:endParaRPr lang="en-US"/>
        </a:p>
      </dgm:t>
    </dgm:pt>
    <dgm:pt modelId="{84FCF24A-F99C-4B6B-93C0-3BFFE1A605CD}">
      <dgm:prSet/>
      <dgm:spPr/>
      <dgm:t>
        <a:bodyPr/>
        <a:lstStyle/>
        <a:p>
          <a:pPr>
            <a:lnSpc>
              <a:spcPct val="100000"/>
            </a:lnSpc>
          </a:pPr>
          <a:r>
            <a:rPr lang="en-US" dirty="0"/>
            <a:t>Share your ideas with the other groups and settle conclusions.</a:t>
          </a:r>
        </a:p>
      </dgm:t>
    </dgm:pt>
    <dgm:pt modelId="{9DEE8C27-4A0A-4CDF-BE27-DBEAD094ED1B}" type="parTrans" cxnId="{FA04445A-D33A-44DA-8DC0-708E8DF9A77B}">
      <dgm:prSet/>
      <dgm:spPr/>
      <dgm:t>
        <a:bodyPr/>
        <a:lstStyle/>
        <a:p>
          <a:endParaRPr lang="en-US"/>
        </a:p>
      </dgm:t>
    </dgm:pt>
    <dgm:pt modelId="{C6CE5CA8-8879-4E0B-97FE-A1983E8B81A8}" type="sibTrans" cxnId="{FA04445A-D33A-44DA-8DC0-708E8DF9A77B}">
      <dgm:prSet/>
      <dgm:spPr/>
      <dgm:t>
        <a:bodyPr/>
        <a:lstStyle/>
        <a:p>
          <a:endParaRPr lang="en-US"/>
        </a:p>
      </dgm:t>
    </dgm:pt>
    <dgm:pt modelId="{4EF3D179-1CA7-4D52-924A-970D50AD83A3}" type="pres">
      <dgm:prSet presAssocID="{0DA067D4-5B2A-4E99-923A-47C86AC86E2F}" presName="root" presStyleCnt="0">
        <dgm:presLayoutVars>
          <dgm:dir/>
          <dgm:resizeHandles val="exact"/>
        </dgm:presLayoutVars>
      </dgm:prSet>
      <dgm:spPr/>
    </dgm:pt>
    <dgm:pt modelId="{DFCB1A20-3484-4ADF-8ED0-0F1BB727740C}" type="pres">
      <dgm:prSet presAssocID="{3F3A5EDE-5E8D-4C73-BB61-031DF84A0E3D}" presName="compNode" presStyleCnt="0"/>
      <dgm:spPr/>
    </dgm:pt>
    <dgm:pt modelId="{1102F29C-D06F-4CA0-A178-D4F55F92C93C}" type="pres">
      <dgm:prSet presAssocID="{3F3A5EDE-5E8D-4C73-BB61-031DF84A0E3D}" presName="bgRect" presStyleLbl="bgShp" presStyleIdx="0" presStyleCnt="3" custLinFactNeighborX="-3623" custLinFactNeighborY="-12628"/>
      <dgm:spPr/>
    </dgm:pt>
    <dgm:pt modelId="{2B239A42-90B7-4242-B856-0E4D9BC05A54}" type="pres">
      <dgm:prSet presAssocID="{3F3A5EDE-5E8D-4C73-BB61-031DF84A0E3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rítica de cliente"/>
        </a:ext>
      </dgm:extLst>
    </dgm:pt>
    <dgm:pt modelId="{8C347270-4001-409B-B246-C689AFE9FC76}" type="pres">
      <dgm:prSet presAssocID="{3F3A5EDE-5E8D-4C73-BB61-031DF84A0E3D}" presName="spaceRect" presStyleCnt="0"/>
      <dgm:spPr/>
    </dgm:pt>
    <dgm:pt modelId="{46BFC181-27E9-4F9C-BE61-C766BE9AE7D3}" type="pres">
      <dgm:prSet presAssocID="{3F3A5EDE-5E8D-4C73-BB61-031DF84A0E3D}" presName="parTx" presStyleLbl="revTx" presStyleIdx="0" presStyleCnt="3">
        <dgm:presLayoutVars>
          <dgm:chMax val="0"/>
          <dgm:chPref val="0"/>
        </dgm:presLayoutVars>
      </dgm:prSet>
      <dgm:spPr/>
    </dgm:pt>
    <dgm:pt modelId="{DA2B935A-8226-426A-B3E5-ADDCA7388ED1}" type="pres">
      <dgm:prSet presAssocID="{B1452B54-F656-450E-BC54-FDD04D1145E8}" presName="sibTrans" presStyleCnt="0"/>
      <dgm:spPr/>
    </dgm:pt>
    <dgm:pt modelId="{F6BCC080-BD5A-4AAA-BBD3-CF9FF55931B4}" type="pres">
      <dgm:prSet presAssocID="{53B41DAC-76FD-4AA9-B97D-3931DC3D552B}" presName="compNode" presStyleCnt="0"/>
      <dgm:spPr/>
    </dgm:pt>
    <dgm:pt modelId="{AEC5B5E3-FFF5-4E04-B5F5-30AC83926FF9}" type="pres">
      <dgm:prSet presAssocID="{53B41DAC-76FD-4AA9-B97D-3931DC3D552B}" presName="bgRect" presStyleLbl="bgShp" presStyleIdx="1" presStyleCnt="3"/>
      <dgm:spPr/>
    </dgm:pt>
    <dgm:pt modelId="{45B0AF54-8881-4F52-B3F3-E0E5C0D93AC3}" type="pres">
      <dgm:prSet presAssocID="{53B41DAC-76FD-4AA9-B97D-3931DC3D552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Pincel"/>
        </a:ext>
      </dgm:extLst>
    </dgm:pt>
    <dgm:pt modelId="{9392FF24-F99E-42CA-BB9A-55BB5FA7D5B3}" type="pres">
      <dgm:prSet presAssocID="{53B41DAC-76FD-4AA9-B97D-3931DC3D552B}" presName="spaceRect" presStyleCnt="0"/>
      <dgm:spPr/>
    </dgm:pt>
    <dgm:pt modelId="{ABD4AF2F-EBBC-43E9-8504-1B10B189FFC8}" type="pres">
      <dgm:prSet presAssocID="{53B41DAC-76FD-4AA9-B97D-3931DC3D552B}" presName="parTx" presStyleLbl="revTx" presStyleIdx="1" presStyleCnt="3">
        <dgm:presLayoutVars>
          <dgm:chMax val="0"/>
          <dgm:chPref val="0"/>
        </dgm:presLayoutVars>
      </dgm:prSet>
      <dgm:spPr/>
    </dgm:pt>
    <dgm:pt modelId="{16FAE1A6-9B96-49E7-A6D2-1AFC73CE0260}" type="pres">
      <dgm:prSet presAssocID="{9BFF5E4C-0015-4648-AF67-91B7DC2F73EC}" presName="sibTrans" presStyleCnt="0"/>
      <dgm:spPr/>
    </dgm:pt>
    <dgm:pt modelId="{BBDA8CFD-9E7C-4FFC-BA71-4ADE821240F8}" type="pres">
      <dgm:prSet presAssocID="{84FCF24A-F99C-4B6B-93C0-3BFFE1A605CD}" presName="compNode" presStyleCnt="0"/>
      <dgm:spPr/>
    </dgm:pt>
    <dgm:pt modelId="{CEBAF20F-D744-49C2-84E7-62289C87AC03}" type="pres">
      <dgm:prSet presAssocID="{84FCF24A-F99C-4B6B-93C0-3BFFE1A605CD}" presName="bgRect" presStyleLbl="bgShp" presStyleIdx="2" presStyleCnt="3"/>
      <dgm:spPr/>
    </dgm:pt>
    <dgm:pt modelId="{C4009D73-AB09-43EF-BFC4-147B47381176}" type="pres">
      <dgm:prSet presAssocID="{84FCF24A-F99C-4B6B-93C0-3BFFE1A605C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Conferencista"/>
        </a:ext>
      </dgm:extLst>
    </dgm:pt>
    <dgm:pt modelId="{7B4A75C3-230D-4843-AB6B-E2A7EC47D489}" type="pres">
      <dgm:prSet presAssocID="{84FCF24A-F99C-4B6B-93C0-3BFFE1A605CD}" presName="spaceRect" presStyleCnt="0"/>
      <dgm:spPr/>
    </dgm:pt>
    <dgm:pt modelId="{6B6BA1F4-10C4-4A2F-8128-AB677F0B3436}" type="pres">
      <dgm:prSet presAssocID="{84FCF24A-F99C-4B6B-93C0-3BFFE1A605CD}" presName="parTx" presStyleLbl="revTx" presStyleIdx="2" presStyleCnt="3">
        <dgm:presLayoutVars>
          <dgm:chMax val="0"/>
          <dgm:chPref val="0"/>
        </dgm:presLayoutVars>
      </dgm:prSet>
      <dgm:spPr/>
    </dgm:pt>
  </dgm:ptLst>
  <dgm:cxnLst>
    <dgm:cxn modelId="{D9469213-44DB-4EB3-A63B-C0B015CD6556}" type="presOf" srcId="{0DA067D4-5B2A-4E99-923A-47C86AC86E2F}" destId="{4EF3D179-1CA7-4D52-924A-970D50AD83A3}" srcOrd="0" destOrd="0" presId="urn:microsoft.com/office/officeart/2018/2/layout/IconVerticalSolidList"/>
    <dgm:cxn modelId="{404A4D41-994A-4F15-9E16-FFD287B9DA79}" type="presOf" srcId="{3F3A5EDE-5E8D-4C73-BB61-031DF84A0E3D}" destId="{46BFC181-27E9-4F9C-BE61-C766BE9AE7D3}" srcOrd="0" destOrd="0" presId="urn:microsoft.com/office/officeart/2018/2/layout/IconVerticalSolidList"/>
    <dgm:cxn modelId="{E4DFB765-CF60-4D3A-BEE2-EC745765A0D7}" type="presOf" srcId="{84FCF24A-F99C-4B6B-93C0-3BFFE1A605CD}" destId="{6B6BA1F4-10C4-4A2F-8128-AB677F0B3436}" srcOrd="0" destOrd="0" presId="urn:microsoft.com/office/officeart/2018/2/layout/IconVerticalSolidList"/>
    <dgm:cxn modelId="{D2E06579-577F-46F1-B0B0-9033E2544E21}" type="presOf" srcId="{53B41DAC-76FD-4AA9-B97D-3931DC3D552B}" destId="{ABD4AF2F-EBBC-43E9-8504-1B10B189FFC8}" srcOrd="0" destOrd="0" presId="urn:microsoft.com/office/officeart/2018/2/layout/IconVerticalSolidList"/>
    <dgm:cxn modelId="{FA04445A-D33A-44DA-8DC0-708E8DF9A77B}" srcId="{0DA067D4-5B2A-4E99-923A-47C86AC86E2F}" destId="{84FCF24A-F99C-4B6B-93C0-3BFFE1A605CD}" srcOrd="2" destOrd="0" parTransId="{9DEE8C27-4A0A-4CDF-BE27-DBEAD094ED1B}" sibTransId="{C6CE5CA8-8879-4E0B-97FE-A1983E8B81A8}"/>
    <dgm:cxn modelId="{3C45F8D1-B9C7-4F12-B5A3-7F1A48320244}" srcId="{0DA067D4-5B2A-4E99-923A-47C86AC86E2F}" destId="{3F3A5EDE-5E8D-4C73-BB61-031DF84A0E3D}" srcOrd="0" destOrd="0" parTransId="{519B4D73-6138-4C6C-98DF-8DECA20EF707}" sibTransId="{B1452B54-F656-450E-BC54-FDD04D1145E8}"/>
    <dgm:cxn modelId="{E9628BEF-7702-4DAE-B7A8-122290D62B36}" srcId="{0DA067D4-5B2A-4E99-923A-47C86AC86E2F}" destId="{53B41DAC-76FD-4AA9-B97D-3931DC3D552B}" srcOrd="1" destOrd="0" parTransId="{9B0FADAB-9DEC-4703-B596-AF67AC03C2FA}" sibTransId="{9BFF5E4C-0015-4648-AF67-91B7DC2F73EC}"/>
    <dgm:cxn modelId="{D20F5871-452D-44CA-908A-8E1876A64075}" type="presParOf" srcId="{4EF3D179-1CA7-4D52-924A-970D50AD83A3}" destId="{DFCB1A20-3484-4ADF-8ED0-0F1BB727740C}" srcOrd="0" destOrd="0" presId="urn:microsoft.com/office/officeart/2018/2/layout/IconVerticalSolidList"/>
    <dgm:cxn modelId="{315C65EC-0D04-456D-AEAA-BD4E5A593E13}" type="presParOf" srcId="{DFCB1A20-3484-4ADF-8ED0-0F1BB727740C}" destId="{1102F29C-D06F-4CA0-A178-D4F55F92C93C}" srcOrd="0" destOrd="0" presId="urn:microsoft.com/office/officeart/2018/2/layout/IconVerticalSolidList"/>
    <dgm:cxn modelId="{7721355E-E0D5-4E1A-9791-4C7F5057F284}" type="presParOf" srcId="{DFCB1A20-3484-4ADF-8ED0-0F1BB727740C}" destId="{2B239A42-90B7-4242-B856-0E4D9BC05A54}" srcOrd="1" destOrd="0" presId="urn:microsoft.com/office/officeart/2018/2/layout/IconVerticalSolidList"/>
    <dgm:cxn modelId="{A3BD8D34-7FE2-4DE4-987F-9028147C7D20}" type="presParOf" srcId="{DFCB1A20-3484-4ADF-8ED0-0F1BB727740C}" destId="{8C347270-4001-409B-B246-C689AFE9FC76}" srcOrd="2" destOrd="0" presId="urn:microsoft.com/office/officeart/2018/2/layout/IconVerticalSolidList"/>
    <dgm:cxn modelId="{5F552B4D-5274-4C58-A115-392B67235C82}" type="presParOf" srcId="{DFCB1A20-3484-4ADF-8ED0-0F1BB727740C}" destId="{46BFC181-27E9-4F9C-BE61-C766BE9AE7D3}" srcOrd="3" destOrd="0" presId="urn:microsoft.com/office/officeart/2018/2/layout/IconVerticalSolidList"/>
    <dgm:cxn modelId="{81B98787-BE30-4DDF-8D87-C18B99D35FFE}" type="presParOf" srcId="{4EF3D179-1CA7-4D52-924A-970D50AD83A3}" destId="{DA2B935A-8226-426A-B3E5-ADDCA7388ED1}" srcOrd="1" destOrd="0" presId="urn:microsoft.com/office/officeart/2018/2/layout/IconVerticalSolidList"/>
    <dgm:cxn modelId="{3C5BC583-5AB1-4169-853D-A69B71580EFF}" type="presParOf" srcId="{4EF3D179-1CA7-4D52-924A-970D50AD83A3}" destId="{F6BCC080-BD5A-4AAA-BBD3-CF9FF55931B4}" srcOrd="2" destOrd="0" presId="urn:microsoft.com/office/officeart/2018/2/layout/IconVerticalSolidList"/>
    <dgm:cxn modelId="{30CAFA06-7047-4677-AD86-0BD141875F84}" type="presParOf" srcId="{F6BCC080-BD5A-4AAA-BBD3-CF9FF55931B4}" destId="{AEC5B5E3-FFF5-4E04-B5F5-30AC83926FF9}" srcOrd="0" destOrd="0" presId="urn:microsoft.com/office/officeart/2018/2/layout/IconVerticalSolidList"/>
    <dgm:cxn modelId="{77D0B22E-D4CD-42AF-BB5D-FE9154775D96}" type="presParOf" srcId="{F6BCC080-BD5A-4AAA-BBD3-CF9FF55931B4}" destId="{45B0AF54-8881-4F52-B3F3-E0E5C0D93AC3}" srcOrd="1" destOrd="0" presId="urn:microsoft.com/office/officeart/2018/2/layout/IconVerticalSolidList"/>
    <dgm:cxn modelId="{5919AFFE-4B4F-4044-8E5E-338E4231F535}" type="presParOf" srcId="{F6BCC080-BD5A-4AAA-BBD3-CF9FF55931B4}" destId="{9392FF24-F99E-42CA-BB9A-55BB5FA7D5B3}" srcOrd="2" destOrd="0" presId="urn:microsoft.com/office/officeart/2018/2/layout/IconVerticalSolidList"/>
    <dgm:cxn modelId="{93089503-47C8-4B84-8677-DCEC41972811}" type="presParOf" srcId="{F6BCC080-BD5A-4AAA-BBD3-CF9FF55931B4}" destId="{ABD4AF2F-EBBC-43E9-8504-1B10B189FFC8}" srcOrd="3" destOrd="0" presId="urn:microsoft.com/office/officeart/2018/2/layout/IconVerticalSolidList"/>
    <dgm:cxn modelId="{B64D17DE-4031-4638-BE2D-F6F16A237AE3}" type="presParOf" srcId="{4EF3D179-1CA7-4D52-924A-970D50AD83A3}" destId="{16FAE1A6-9B96-49E7-A6D2-1AFC73CE0260}" srcOrd="3" destOrd="0" presId="urn:microsoft.com/office/officeart/2018/2/layout/IconVerticalSolidList"/>
    <dgm:cxn modelId="{C57E2190-F290-4193-863D-6EF2BBFF19C0}" type="presParOf" srcId="{4EF3D179-1CA7-4D52-924A-970D50AD83A3}" destId="{BBDA8CFD-9E7C-4FFC-BA71-4ADE821240F8}" srcOrd="4" destOrd="0" presId="urn:microsoft.com/office/officeart/2018/2/layout/IconVerticalSolidList"/>
    <dgm:cxn modelId="{A0E34B75-FFC7-49DD-9DD8-8EEB13430AA0}" type="presParOf" srcId="{BBDA8CFD-9E7C-4FFC-BA71-4ADE821240F8}" destId="{CEBAF20F-D744-49C2-84E7-62289C87AC03}" srcOrd="0" destOrd="0" presId="urn:microsoft.com/office/officeart/2018/2/layout/IconVerticalSolidList"/>
    <dgm:cxn modelId="{F0FEA796-9D1B-4652-A1FA-3A166C0CF797}" type="presParOf" srcId="{BBDA8CFD-9E7C-4FFC-BA71-4ADE821240F8}" destId="{C4009D73-AB09-43EF-BFC4-147B47381176}" srcOrd="1" destOrd="0" presId="urn:microsoft.com/office/officeart/2018/2/layout/IconVerticalSolidList"/>
    <dgm:cxn modelId="{E72957BC-9F5E-40C6-95F1-D9D9EC223D95}" type="presParOf" srcId="{BBDA8CFD-9E7C-4FFC-BA71-4ADE821240F8}" destId="{7B4A75C3-230D-4843-AB6B-E2A7EC47D489}" srcOrd="2" destOrd="0" presId="urn:microsoft.com/office/officeart/2018/2/layout/IconVerticalSolidList"/>
    <dgm:cxn modelId="{D0229136-9475-4921-B5B9-E047AC708060}" type="presParOf" srcId="{BBDA8CFD-9E7C-4FFC-BA71-4ADE821240F8}" destId="{6B6BA1F4-10C4-4A2F-8128-AB677F0B343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AA06725-A7A1-49AD-B459-431CA72289A4}"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BCE166E0-1857-47B6-8090-4AB7A6BE9D61}">
      <dgm:prSet custT="1"/>
      <dgm:spPr/>
      <dgm:t>
        <a:bodyPr/>
        <a:lstStyle/>
        <a:p>
          <a:pPr>
            <a:lnSpc>
              <a:spcPct val="100000"/>
            </a:lnSpc>
            <a:defRPr cap="all"/>
          </a:pPr>
          <a:r>
            <a:rPr lang="en-US" sz="1200" b="1" noProof="0" dirty="0">
              <a:solidFill>
                <a:schemeClr val="tx1"/>
              </a:solidFill>
            </a:rPr>
            <a:t>Quality Framework for the Cooperation in VET System</a:t>
          </a:r>
          <a:endParaRPr lang="en-GB" sz="1200" b="1" noProof="0" dirty="0">
            <a:solidFill>
              <a:schemeClr val="tx1"/>
            </a:solidFill>
          </a:endParaRPr>
        </a:p>
      </dgm:t>
    </dgm:pt>
    <dgm:pt modelId="{F710D8F7-8168-44EA-87D9-8A7CD962F3CF}" type="parTrans" cxnId="{A52191BE-3929-45B7-BE70-25357F1A727E}">
      <dgm:prSet/>
      <dgm:spPr/>
      <dgm:t>
        <a:bodyPr/>
        <a:lstStyle/>
        <a:p>
          <a:endParaRPr lang="en-US" sz="1200"/>
        </a:p>
      </dgm:t>
    </dgm:pt>
    <dgm:pt modelId="{B3147200-2E41-498F-8546-2871286A3862}" type="sibTrans" cxnId="{A52191BE-3929-45B7-BE70-25357F1A727E}">
      <dgm:prSet/>
      <dgm:spPr/>
      <dgm:t>
        <a:bodyPr/>
        <a:lstStyle/>
        <a:p>
          <a:endParaRPr lang="en-US" sz="1200"/>
        </a:p>
      </dgm:t>
    </dgm:pt>
    <dgm:pt modelId="{7D9E7D9D-AC46-47B6-8B3F-ED414B5C0673}">
      <dgm:prSet custT="1"/>
      <dgm:spPr/>
      <dgm:t>
        <a:bodyPr/>
        <a:lstStyle/>
        <a:p>
          <a:pPr>
            <a:lnSpc>
              <a:spcPct val="100000"/>
            </a:lnSpc>
            <a:defRPr cap="all"/>
          </a:pPr>
          <a:r>
            <a:rPr lang="pt-PT" sz="1200" b="1" noProof="0" dirty="0" err="1">
              <a:solidFill>
                <a:schemeClr val="tx1"/>
              </a:solidFill>
            </a:rPr>
            <a:t>Introduction</a:t>
          </a:r>
          <a:endParaRPr lang="pt-PT" sz="1200" b="1" noProof="0" dirty="0">
            <a:solidFill>
              <a:schemeClr val="tx1"/>
            </a:solidFill>
          </a:endParaRPr>
        </a:p>
      </dgm:t>
    </dgm:pt>
    <dgm:pt modelId="{0B8AD1CB-1702-4F23-97D4-398A351D74D1}" type="parTrans" cxnId="{7AAD189C-386F-4CDA-945D-9D3089F10D31}">
      <dgm:prSet/>
      <dgm:spPr/>
      <dgm:t>
        <a:bodyPr/>
        <a:lstStyle/>
        <a:p>
          <a:endParaRPr lang="pt-PT"/>
        </a:p>
      </dgm:t>
    </dgm:pt>
    <dgm:pt modelId="{165D62E4-F7E7-453D-B855-C2EB05F1714F}" type="sibTrans" cxnId="{7AAD189C-386F-4CDA-945D-9D3089F10D31}">
      <dgm:prSet/>
      <dgm:spPr/>
      <dgm:t>
        <a:bodyPr/>
        <a:lstStyle/>
        <a:p>
          <a:endParaRPr lang="pt-PT"/>
        </a:p>
      </dgm:t>
    </dgm:pt>
    <dgm:pt modelId="{4F7A2991-05FF-480F-A5AA-735FB0F71030}">
      <dgm:prSet custT="1"/>
      <dgm:spPr/>
      <dgm:t>
        <a:bodyPr/>
        <a:lstStyle/>
        <a:p>
          <a:pPr>
            <a:lnSpc>
              <a:spcPct val="100000"/>
            </a:lnSpc>
            <a:defRPr cap="all"/>
          </a:pPr>
          <a:r>
            <a:rPr lang="pt-PT" sz="1200" b="1" noProof="0" dirty="0">
              <a:solidFill>
                <a:schemeClr val="tx1"/>
              </a:solidFill>
            </a:rPr>
            <a:t>VET-Business </a:t>
          </a:r>
          <a:r>
            <a:rPr lang="pt-PT" sz="1200" b="1" noProof="0" dirty="0" err="1">
              <a:solidFill>
                <a:schemeClr val="tx1"/>
              </a:solidFill>
            </a:rPr>
            <a:t>Cooperation</a:t>
          </a:r>
          <a:endParaRPr lang="pt-PT" sz="1200" b="1" noProof="0" dirty="0">
            <a:solidFill>
              <a:schemeClr val="tx1"/>
            </a:solidFill>
          </a:endParaRPr>
        </a:p>
      </dgm:t>
    </dgm:pt>
    <dgm:pt modelId="{D10EC0AF-4BC5-4F4E-B67C-0E32DE1CD2C0}" type="parTrans" cxnId="{90271037-8FF0-4344-94EF-CF1AAB0BD79B}">
      <dgm:prSet/>
      <dgm:spPr/>
      <dgm:t>
        <a:bodyPr/>
        <a:lstStyle/>
        <a:p>
          <a:endParaRPr lang="pt-PT"/>
        </a:p>
      </dgm:t>
    </dgm:pt>
    <dgm:pt modelId="{075E78A4-0AAA-4940-B1E0-F22D8BB51F86}" type="sibTrans" cxnId="{90271037-8FF0-4344-94EF-CF1AAB0BD79B}">
      <dgm:prSet/>
      <dgm:spPr/>
      <dgm:t>
        <a:bodyPr/>
        <a:lstStyle/>
        <a:p>
          <a:endParaRPr lang="pt-PT"/>
        </a:p>
      </dgm:t>
    </dgm:pt>
    <dgm:pt modelId="{29D83130-51D5-432A-A3DF-53B58E842F42}">
      <dgm:prSet custT="1"/>
      <dgm:spPr/>
      <dgm:t>
        <a:bodyPr/>
        <a:lstStyle/>
        <a:p>
          <a:pPr>
            <a:lnSpc>
              <a:spcPct val="100000"/>
            </a:lnSpc>
            <a:defRPr cap="all"/>
          </a:pPr>
          <a:r>
            <a:rPr lang="en-US" sz="1200" b="1" noProof="0" dirty="0">
              <a:solidFill>
                <a:schemeClr val="tx1"/>
              </a:solidFill>
            </a:rPr>
            <a:t>How to promote VET-Business cooperation?</a:t>
          </a:r>
          <a:endParaRPr lang="pt-PT" sz="1200" b="1" noProof="0" dirty="0">
            <a:solidFill>
              <a:schemeClr val="tx1"/>
            </a:solidFill>
          </a:endParaRPr>
        </a:p>
      </dgm:t>
    </dgm:pt>
    <dgm:pt modelId="{03BA1D08-A7A2-405E-B89A-D7B7F7F0C346}" type="parTrans" cxnId="{BF447143-7395-4A06-AADC-293A1375E9B4}">
      <dgm:prSet/>
      <dgm:spPr/>
      <dgm:t>
        <a:bodyPr/>
        <a:lstStyle/>
        <a:p>
          <a:endParaRPr lang="pt-PT"/>
        </a:p>
      </dgm:t>
    </dgm:pt>
    <dgm:pt modelId="{7683B924-2648-4000-BEF6-6749515254F2}" type="sibTrans" cxnId="{BF447143-7395-4A06-AADC-293A1375E9B4}">
      <dgm:prSet/>
      <dgm:spPr/>
      <dgm:t>
        <a:bodyPr/>
        <a:lstStyle/>
        <a:p>
          <a:endParaRPr lang="pt-PT"/>
        </a:p>
      </dgm:t>
    </dgm:pt>
    <dgm:pt modelId="{69AF2E71-740D-485B-BEC8-A012C05C01D2}">
      <dgm:prSet custT="1"/>
      <dgm:spPr/>
      <dgm:t>
        <a:bodyPr/>
        <a:lstStyle/>
        <a:p>
          <a:pPr>
            <a:lnSpc>
              <a:spcPct val="100000"/>
            </a:lnSpc>
            <a:defRPr cap="all"/>
          </a:pPr>
          <a:r>
            <a:rPr lang="en-US" sz="1200" b="1" noProof="0" dirty="0">
              <a:solidFill>
                <a:schemeClr val="tx1"/>
              </a:solidFill>
            </a:rPr>
            <a:t>Which strategies, initiatives and practices exist?</a:t>
          </a:r>
          <a:endParaRPr lang="pt-PT" sz="1200" b="1" noProof="0" dirty="0" err="1">
            <a:solidFill>
              <a:schemeClr val="tx1"/>
            </a:solidFill>
          </a:endParaRPr>
        </a:p>
      </dgm:t>
    </dgm:pt>
    <dgm:pt modelId="{E78D07E0-A2FB-4820-92B9-D803E40B2C9C}" type="parTrans" cxnId="{C0B52629-115C-4355-B291-EBC66537EC97}">
      <dgm:prSet/>
      <dgm:spPr/>
      <dgm:t>
        <a:bodyPr/>
        <a:lstStyle/>
        <a:p>
          <a:endParaRPr lang="pt-PT"/>
        </a:p>
      </dgm:t>
    </dgm:pt>
    <dgm:pt modelId="{5D305136-38DF-4307-B9E5-3DFDE8928569}" type="sibTrans" cxnId="{C0B52629-115C-4355-B291-EBC66537EC97}">
      <dgm:prSet/>
      <dgm:spPr/>
      <dgm:t>
        <a:bodyPr/>
        <a:lstStyle/>
        <a:p>
          <a:endParaRPr lang="pt-PT"/>
        </a:p>
      </dgm:t>
    </dgm:pt>
    <dgm:pt modelId="{E67E1A47-89E1-4121-9B05-2E60C4FC960D}" type="pres">
      <dgm:prSet presAssocID="{0AA06725-A7A1-49AD-B459-431CA72289A4}" presName="root" presStyleCnt="0">
        <dgm:presLayoutVars>
          <dgm:dir/>
          <dgm:resizeHandles val="exact"/>
        </dgm:presLayoutVars>
      </dgm:prSet>
      <dgm:spPr/>
    </dgm:pt>
    <dgm:pt modelId="{33797742-41D9-411B-8369-17A237262666}" type="pres">
      <dgm:prSet presAssocID="{BCE166E0-1857-47B6-8090-4AB7A6BE9D61}" presName="compNode" presStyleCnt="0"/>
      <dgm:spPr/>
    </dgm:pt>
    <dgm:pt modelId="{8F102B9D-C804-44F1-9FEA-9BA8378634DB}" type="pres">
      <dgm:prSet presAssocID="{BCE166E0-1857-47B6-8090-4AB7A6BE9D61}" presName="iconBgRect" presStyleLbl="bgShp" presStyleIdx="0" presStyleCnt="5"/>
      <dgm:spPr>
        <a:prstGeom prst="round2DiagRect">
          <a:avLst>
            <a:gd name="adj1" fmla="val 29727"/>
            <a:gd name="adj2" fmla="val 0"/>
          </a:avLst>
        </a:prstGeom>
      </dgm:spPr>
    </dgm:pt>
    <dgm:pt modelId="{D4E37B75-94D9-4416-8DBF-4D71BD2F9267}" type="pres">
      <dgm:prSet presAssocID="{BCE166E0-1857-47B6-8090-4AB7A6BE9D6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Laço"/>
        </a:ext>
      </dgm:extLst>
    </dgm:pt>
    <dgm:pt modelId="{B788B2CD-2C1C-4C38-8A89-1092242A6884}" type="pres">
      <dgm:prSet presAssocID="{BCE166E0-1857-47B6-8090-4AB7A6BE9D61}" presName="spaceRect" presStyleCnt="0"/>
      <dgm:spPr/>
    </dgm:pt>
    <dgm:pt modelId="{16A558B5-4B0B-4218-836C-C66BDB09C6DC}" type="pres">
      <dgm:prSet presAssocID="{BCE166E0-1857-47B6-8090-4AB7A6BE9D61}" presName="textRect" presStyleLbl="revTx" presStyleIdx="0" presStyleCnt="5" custScaleY="100000">
        <dgm:presLayoutVars>
          <dgm:chMax val="1"/>
          <dgm:chPref val="1"/>
        </dgm:presLayoutVars>
      </dgm:prSet>
      <dgm:spPr/>
    </dgm:pt>
    <dgm:pt modelId="{CFF7DB3B-68BF-4C84-B28A-460C665F6018}" type="pres">
      <dgm:prSet presAssocID="{B3147200-2E41-498F-8546-2871286A3862}" presName="sibTrans" presStyleCnt="0"/>
      <dgm:spPr/>
    </dgm:pt>
    <dgm:pt modelId="{CC97D826-A218-43E0-AF51-BB7E80112727}" type="pres">
      <dgm:prSet presAssocID="{7D9E7D9D-AC46-47B6-8B3F-ED414B5C0673}" presName="compNode" presStyleCnt="0"/>
      <dgm:spPr/>
    </dgm:pt>
    <dgm:pt modelId="{97787520-DE84-4B61-907A-7D21DCBD61FF}" type="pres">
      <dgm:prSet presAssocID="{7D9E7D9D-AC46-47B6-8B3F-ED414B5C0673}" presName="iconBgRect" presStyleLbl="bgShp" presStyleIdx="1" presStyleCnt="5"/>
      <dgm:spPr>
        <a:prstGeom prst="round2DiagRect">
          <a:avLst>
            <a:gd name="adj1" fmla="val 29727"/>
            <a:gd name="adj2" fmla="val 0"/>
          </a:avLst>
        </a:prstGeom>
      </dgm:spPr>
    </dgm:pt>
    <dgm:pt modelId="{EA8DFD23-F72A-4676-B92D-F7A03C7D38C1}" type="pres">
      <dgm:prSet presAssocID="{7D9E7D9D-AC46-47B6-8B3F-ED414B5C067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egafone"/>
        </a:ext>
      </dgm:extLst>
    </dgm:pt>
    <dgm:pt modelId="{2A25BECC-6037-4524-840D-F3D642D18E47}" type="pres">
      <dgm:prSet presAssocID="{7D9E7D9D-AC46-47B6-8B3F-ED414B5C0673}" presName="spaceRect" presStyleCnt="0"/>
      <dgm:spPr/>
    </dgm:pt>
    <dgm:pt modelId="{1AFE429D-452F-4803-A2D9-E93A4D8B362C}" type="pres">
      <dgm:prSet presAssocID="{7D9E7D9D-AC46-47B6-8B3F-ED414B5C0673}" presName="textRect" presStyleLbl="revTx" presStyleIdx="1" presStyleCnt="5">
        <dgm:presLayoutVars>
          <dgm:chMax val="1"/>
          <dgm:chPref val="1"/>
        </dgm:presLayoutVars>
      </dgm:prSet>
      <dgm:spPr/>
    </dgm:pt>
    <dgm:pt modelId="{5C4DCFA5-F6DF-4D84-90F1-90D927822F8A}" type="pres">
      <dgm:prSet presAssocID="{165D62E4-F7E7-453D-B855-C2EB05F1714F}" presName="sibTrans" presStyleCnt="0"/>
      <dgm:spPr/>
    </dgm:pt>
    <dgm:pt modelId="{4BF1E90A-B765-4BC3-9D74-93A189026E48}" type="pres">
      <dgm:prSet presAssocID="{4F7A2991-05FF-480F-A5AA-735FB0F71030}" presName="compNode" presStyleCnt="0"/>
      <dgm:spPr/>
    </dgm:pt>
    <dgm:pt modelId="{6257B4BC-FC11-4C8D-9D84-A85539B560E6}" type="pres">
      <dgm:prSet presAssocID="{4F7A2991-05FF-480F-A5AA-735FB0F71030}" presName="iconBgRect" presStyleLbl="bgShp" presStyleIdx="2" presStyleCnt="5"/>
      <dgm:spPr>
        <a:prstGeom prst="round2DiagRect">
          <a:avLst>
            <a:gd name="adj1" fmla="val 29727"/>
            <a:gd name="adj2" fmla="val 0"/>
          </a:avLst>
        </a:prstGeom>
      </dgm:spPr>
    </dgm:pt>
    <dgm:pt modelId="{ECBED510-B1C3-4F48-8419-AE27D9B45755}" type="pres">
      <dgm:prSet presAssocID="{4F7A2991-05FF-480F-A5AA-735FB0F7103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rinde"/>
        </a:ext>
      </dgm:extLst>
    </dgm:pt>
    <dgm:pt modelId="{AD296F50-4230-4B10-95B3-22CAC606ED62}" type="pres">
      <dgm:prSet presAssocID="{4F7A2991-05FF-480F-A5AA-735FB0F71030}" presName="spaceRect" presStyleCnt="0"/>
      <dgm:spPr/>
    </dgm:pt>
    <dgm:pt modelId="{4E107F4C-D49E-4409-98C6-B1E726345903}" type="pres">
      <dgm:prSet presAssocID="{4F7A2991-05FF-480F-A5AA-735FB0F71030}" presName="textRect" presStyleLbl="revTx" presStyleIdx="2" presStyleCnt="5">
        <dgm:presLayoutVars>
          <dgm:chMax val="1"/>
          <dgm:chPref val="1"/>
        </dgm:presLayoutVars>
      </dgm:prSet>
      <dgm:spPr/>
    </dgm:pt>
    <dgm:pt modelId="{0AEA4835-DBE5-454C-BC82-E65711907407}" type="pres">
      <dgm:prSet presAssocID="{075E78A4-0AAA-4940-B1E0-F22D8BB51F86}" presName="sibTrans" presStyleCnt="0"/>
      <dgm:spPr/>
    </dgm:pt>
    <dgm:pt modelId="{1CF33A87-6F21-4C3C-964A-AD1B368118C4}" type="pres">
      <dgm:prSet presAssocID="{29D83130-51D5-432A-A3DF-53B58E842F42}" presName="compNode" presStyleCnt="0"/>
      <dgm:spPr/>
    </dgm:pt>
    <dgm:pt modelId="{4E25E462-7BFA-47F6-8C4A-D6663EB3B7BB}" type="pres">
      <dgm:prSet presAssocID="{29D83130-51D5-432A-A3DF-53B58E842F42}" presName="iconBgRect" presStyleLbl="bgShp" presStyleIdx="3" presStyleCnt="5"/>
      <dgm:spPr>
        <a:prstGeom prst="round2DiagRect">
          <a:avLst>
            <a:gd name="adj1" fmla="val 29727"/>
            <a:gd name="adj2" fmla="val 0"/>
          </a:avLst>
        </a:prstGeom>
      </dgm:spPr>
    </dgm:pt>
    <dgm:pt modelId="{FF9577A9-9699-4F94-93EE-55F681BAAA00}" type="pres">
      <dgm:prSet presAssocID="{29D83130-51D5-432A-A3DF-53B58E842F4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Alvo"/>
        </a:ext>
      </dgm:extLst>
    </dgm:pt>
    <dgm:pt modelId="{A5799317-D217-4362-B9E9-44899AE5FAB6}" type="pres">
      <dgm:prSet presAssocID="{29D83130-51D5-432A-A3DF-53B58E842F42}" presName="spaceRect" presStyleCnt="0"/>
      <dgm:spPr/>
    </dgm:pt>
    <dgm:pt modelId="{C94C3D9F-1C3D-4626-84B6-697CF1BA33AF}" type="pres">
      <dgm:prSet presAssocID="{29D83130-51D5-432A-A3DF-53B58E842F42}" presName="textRect" presStyleLbl="revTx" presStyleIdx="3" presStyleCnt="5">
        <dgm:presLayoutVars>
          <dgm:chMax val="1"/>
          <dgm:chPref val="1"/>
        </dgm:presLayoutVars>
      </dgm:prSet>
      <dgm:spPr/>
    </dgm:pt>
    <dgm:pt modelId="{A5078E6A-7557-496F-AAF2-FB7BD5404146}" type="pres">
      <dgm:prSet presAssocID="{7683B924-2648-4000-BEF6-6749515254F2}" presName="sibTrans" presStyleCnt="0"/>
      <dgm:spPr/>
    </dgm:pt>
    <dgm:pt modelId="{0482ABE2-4E35-467F-B845-5F5DA2D5F032}" type="pres">
      <dgm:prSet presAssocID="{69AF2E71-740D-485B-BEC8-A012C05C01D2}" presName="compNode" presStyleCnt="0"/>
      <dgm:spPr/>
    </dgm:pt>
    <dgm:pt modelId="{2B14DA4F-0716-4A80-809B-20C3EB3EAC3D}" type="pres">
      <dgm:prSet presAssocID="{69AF2E71-740D-485B-BEC8-A012C05C01D2}" presName="iconBgRect" presStyleLbl="bgShp" presStyleIdx="4" presStyleCnt="5"/>
      <dgm:spPr>
        <a:prstGeom prst="round2DiagRect">
          <a:avLst>
            <a:gd name="adj1" fmla="val 29727"/>
            <a:gd name="adj2" fmla="val 0"/>
          </a:avLst>
        </a:prstGeom>
      </dgm:spPr>
    </dgm:pt>
    <dgm:pt modelId="{52D523B9-FC1F-4D9A-8E05-A2029B6D488C}" type="pres">
      <dgm:prSet presAssocID="{69AF2E71-740D-485B-BEC8-A012C05C01D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Documento"/>
        </a:ext>
      </dgm:extLst>
    </dgm:pt>
    <dgm:pt modelId="{E3CB8DE3-976E-4C89-B2C8-C36EDB9585CE}" type="pres">
      <dgm:prSet presAssocID="{69AF2E71-740D-485B-BEC8-A012C05C01D2}" presName="spaceRect" presStyleCnt="0"/>
      <dgm:spPr/>
    </dgm:pt>
    <dgm:pt modelId="{FD48F2FB-6012-4DB0-A7F7-1A5E57658A1E}" type="pres">
      <dgm:prSet presAssocID="{69AF2E71-740D-485B-BEC8-A012C05C01D2}" presName="textRect" presStyleLbl="revTx" presStyleIdx="4" presStyleCnt="5">
        <dgm:presLayoutVars>
          <dgm:chMax val="1"/>
          <dgm:chPref val="1"/>
        </dgm:presLayoutVars>
      </dgm:prSet>
      <dgm:spPr/>
    </dgm:pt>
  </dgm:ptLst>
  <dgm:cxnLst>
    <dgm:cxn modelId="{230DA828-BD11-4129-98EC-FF1CA743D7CF}" type="presOf" srcId="{29D83130-51D5-432A-A3DF-53B58E842F42}" destId="{C94C3D9F-1C3D-4626-84B6-697CF1BA33AF}" srcOrd="0" destOrd="0" presId="urn:microsoft.com/office/officeart/2018/5/layout/IconLeafLabelList"/>
    <dgm:cxn modelId="{C0B52629-115C-4355-B291-EBC66537EC97}" srcId="{0AA06725-A7A1-49AD-B459-431CA72289A4}" destId="{69AF2E71-740D-485B-BEC8-A012C05C01D2}" srcOrd="4" destOrd="0" parTransId="{E78D07E0-A2FB-4820-92B9-D803E40B2C9C}" sibTransId="{5D305136-38DF-4307-B9E5-3DFDE8928569}"/>
    <dgm:cxn modelId="{90271037-8FF0-4344-94EF-CF1AAB0BD79B}" srcId="{0AA06725-A7A1-49AD-B459-431CA72289A4}" destId="{4F7A2991-05FF-480F-A5AA-735FB0F71030}" srcOrd="2" destOrd="0" parTransId="{D10EC0AF-4BC5-4F4E-B67C-0E32DE1CD2C0}" sibTransId="{075E78A4-0AAA-4940-B1E0-F22D8BB51F86}"/>
    <dgm:cxn modelId="{FCF0145D-5B68-45AD-9D3A-DEED60A279BB}" type="presOf" srcId="{BCE166E0-1857-47B6-8090-4AB7A6BE9D61}" destId="{16A558B5-4B0B-4218-836C-C66BDB09C6DC}" srcOrd="0" destOrd="0" presId="urn:microsoft.com/office/officeart/2018/5/layout/IconLeafLabelList"/>
    <dgm:cxn modelId="{BF447143-7395-4A06-AADC-293A1375E9B4}" srcId="{0AA06725-A7A1-49AD-B459-431CA72289A4}" destId="{29D83130-51D5-432A-A3DF-53B58E842F42}" srcOrd="3" destOrd="0" parTransId="{03BA1D08-A7A2-405E-B89A-D7B7F7F0C346}" sibTransId="{7683B924-2648-4000-BEF6-6749515254F2}"/>
    <dgm:cxn modelId="{CABEAE72-804D-4F14-B083-829457619192}" type="presOf" srcId="{0AA06725-A7A1-49AD-B459-431CA72289A4}" destId="{E67E1A47-89E1-4121-9B05-2E60C4FC960D}" srcOrd="0" destOrd="0" presId="urn:microsoft.com/office/officeart/2018/5/layout/IconLeafLabelList"/>
    <dgm:cxn modelId="{7AAD189C-386F-4CDA-945D-9D3089F10D31}" srcId="{0AA06725-A7A1-49AD-B459-431CA72289A4}" destId="{7D9E7D9D-AC46-47B6-8B3F-ED414B5C0673}" srcOrd="1" destOrd="0" parTransId="{0B8AD1CB-1702-4F23-97D4-398A351D74D1}" sibTransId="{165D62E4-F7E7-453D-B855-C2EB05F1714F}"/>
    <dgm:cxn modelId="{D4874C9E-9EB5-4BC9-AB8F-1EFFD05A16A5}" type="presOf" srcId="{69AF2E71-740D-485B-BEC8-A012C05C01D2}" destId="{FD48F2FB-6012-4DB0-A7F7-1A5E57658A1E}" srcOrd="0" destOrd="0" presId="urn:microsoft.com/office/officeart/2018/5/layout/IconLeafLabelList"/>
    <dgm:cxn modelId="{A52191BE-3929-45B7-BE70-25357F1A727E}" srcId="{0AA06725-A7A1-49AD-B459-431CA72289A4}" destId="{BCE166E0-1857-47B6-8090-4AB7A6BE9D61}" srcOrd="0" destOrd="0" parTransId="{F710D8F7-8168-44EA-87D9-8A7CD962F3CF}" sibTransId="{B3147200-2E41-498F-8546-2871286A3862}"/>
    <dgm:cxn modelId="{4A3C0BE2-E2BA-4FC2-8E2D-6288740FC3F8}" type="presOf" srcId="{4F7A2991-05FF-480F-A5AA-735FB0F71030}" destId="{4E107F4C-D49E-4409-98C6-B1E726345903}" srcOrd="0" destOrd="0" presId="urn:microsoft.com/office/officeart/2018/5/layout/IconLeafLabelList"/>
    <dgm:cxn modelId="{109779E9-5FEA-4A5B-89EE-CFF152189357}" type="presOf" srcId="{7D9E7D9D-AC46-47B6-8B3F-ED414B5C0673}" destId="{1AFE429D-452F-4803-A2D9-E93A4D8B362C}" srcOrd="0" destOrd="0" presId="urn:microsoft.com/office/officeart/2018/5/layout/IconLeafLabelList"/>
    <dgm:cxn modelId="{ECF1D298-831C-48E6-9B68-1CF0410C2E77}" type="presParOf" srcId="{E67E1A47-89E1-4121-9B05-2E60C4FC960D}" destId="{33797742-41D9-411B-8369-17A237262666}" srcOrd="0" destOrd="0" presId="urn:microsoft.com/office/officeart/2018/5/layout/IconLeafLabelList"/>
    <dgm:cxn modelId="{9C4CDA9B-B999-493F-9B38-B9DA375D3237}" type="presParOf" srcId="{33797742-41D9-411B-8369-17A237262666}" destId="{8F102B9D-C804-44F1-9FEA-9BA8378634DB}" srcOrd="0" destOrd="0" presId="urn:microsoft.com/office/officeart/2018/5/layout/IconLeafLabelList"/>
    <dgm:cxn modelId="{FC7CC0F1-2AB0-4600-BE52-F6D2ECF79AB9}" type="presParOf" srcId="{33797742-41D9-411B-8369-17A237262666}" destId="{D4E37B75-94D9-4416-8DBF-4D71BD2F9267}" srcOrd="1" destOrd="0" presId="urn:microsoft.com/office/officeart/2018/5/layout/IconLeafLabelList"/>
    <dgm:cxn modelId="{DD11134B-74C7-47E2-BEBC-6EB12C95CC69}" type="presParOf" srcId="{33797742-41D9-411B-8369-17A237262666}" destId="{B788B2CD-2C1C-4C38-8A89-1092242A6884}" srcOrd="2" destOrd="0" presId="urn:microsoft.com/office/officeart/2018/5/layout/IconLeafLabelList"/>
    <dgm:cxn modelId="{197B0BDD-57F4-4BE5-A687-2B28766BCEA7}" type="presParOf" srcId="{33797742-41D9-411B-8369-17A237262666}" destId="{16A558B5-4B0B-4218-836C-C66BDB09C6DC}" srcOrd="3" destOrd="0" presId="urn:microsoft.com/office/officeart/2018/5/layout/IconLeafLabelList"/>
    <dgm:cxn modelId="{9426829A-28B0-4B39-BC87-ADDBAB743796}" type="presParOf" srcId="{E67E1A47-89E1-4121-9B05-2E60C4FC960D}" destId="{CFF7DB3B-68BF-4C84-B28A-460C665F6018}" srcOrd="1" destOrd="0" presId="urn:microsoft.com/office/officeart/2018/5/layout/IconLeafLabelList"/>
    <dgm:cxn modelId="{A6D37008-4D35-4DC7-84FF-58B7854D5DF3}" type="presParOf" srcId="{E67E1A47-89E1-4121-9B05-2E60C4FC960D}" destId="{CC97D826-A218-43E0-AF51-BB7E80112727}" srcOrd="2" destOrd="0" presId="urn:microsoft.com/office/officeart/2018/5/layout/IconLeafLabelList"/>
    <dgm:cxn modelId="{D465EB75-8F9C-4E13-B294-D8ADF7F03855}" type="presParOf" srcId="{CC97D826-A218-43E0-AF51-BB7E80112727}" destId="{97787520-DE84-4B61-907A-7D21DCBD61FF}" srcOrd="0" destOrd="0" presId="urn:microsoft.com/office/officeart/2018/5/layout/IconLeafLabelList"/>
    <dgm:cxn modelId="{12379E4A-8444-4C22-85B0-AFB8AF1E532D}" type="presParOf" srcId="{CC97D826-A218-43E0-AF51-BB7E80112727}" destId="{EA8DFD23-F72A-4676-B92D-F7A03C7D38C1}" srcOrd="1" destOrd="0" presId="urn:microsoft.com/office/officeart/2018/5/layout/IconLeafLabelList"/>
    <dgm:cxn modelId="{828ADE33-5486-4F6F-8918-23D7AE195B9B}" type="presParOf" srcId="{CC97D826-A218-43E0-AF51-BB7E80112727}" destId="{2A25BECC-6037-4524-840D-F3D642D18E47}" srcOrd="2" destOrd="0" presId="urn:microsoft.com/office/officeart/2018/5/layout/IconLeafLabelList"/>
    <dgm:cxn modelId="{FF639F6C-2498-4ED5-A8F8-613DFAA0FD81}" type="presParOf" srcId="{CC97D826-A218-43E0-AF51-BB7E80112727}" destId="{1AFE429D-452F-4803-A2D9-E93A4D8B362C}" srcOrd="3" destOrd="0" presId="urn:microsoft.com/office/officeart/2018/5/layout/IconLeafLabelList"/>
    <dgm:cxn modelId="{DF427FD0-4172-48E0-9BC5-7680D4646EA1}" type="presParOf" srcId="{E67E1A47-89E1-4121-9B05-2E60C4FC960D}" destId="{5C4DCFA5-F6DF-4D84-90F1-90D927822F8A}" srcOrd="3" destOrd="0" presId="urn:microsoft.com/office/officeart/2018/5/layout/IconLeafLabelList"/>
    <dgm:cxn modelId="{BF3F9ECE-7C0B-42E9-B777-DEA8E19508AE}" type="presParOf" srcId="{E67E1A47-89E1-4121-9B05-2E60C4FC960D}" destId="{4BF1E90A-B765-4BC3-9D74-93A189026E48}" srcOrd="4" destOrd="0" presId="urn:microsoft.com/office/officeart/2018/5/layout/IconLeafLabelList"/>
    <dgm:cxn modelId="{FD068744-9CD5-4170-93D8-9A3E3B39EAD2}" type="presParOf" srcId="{4BF1E90A-B765-4BC3-9D74-93A189026E48}" destId="{6257B4BC-FC11-4C8D-9D84-A85539B560E6}" srcOrd="0" destOrd="0" presId="urn:microsoft.com/office/officeart/2018/5/layout/IconLeafLabelList"/>
    <dgm:cxn modelId="{F1422815-C9E4-47B0-9B10-40A77120A8C3}" type="presParOf" srcId="{4BF1E90A-B765-4BC3-9D74-93A189026E48}" destId="{ECBED510-B1C3-4F48-8419-AE27D9B45755}" srcOrd="1" destOrd="0" presId="urn:microsoft.com/office/officeart/2018/5/layout/IconLeafLabelList"/>
    <dgm:cxn modelId="{3026554A-9E77-45DB-8CA5-9E403DC0F042}" type="presParOf" srcId="{4BF1E90A-B765-4BC3-9D74-93A189026E48}" destId="{AD296F50-4230-4B10-95B3-22CAC606ED62}" srcOrd="2" destOrd="0" presId="urn:microsoft.com/office/officeart/2018/5/layout/IconLeafLabelList"/>
    <dgm:cxn modelId="{B0664C85-588A-4E6E-A98E-6E49D381805C}" type="presParOf" srcId="{4BF1E90A-B765-4BC3-9D74-93A189026E48}" destId="{4E107F4C-D49E-4409-98C6-B1E726345903}" srcOrd="3" destOrd="0" presId="urn:microsoft.com/office/officeart/2018/5/layout/IconLeafLabelList"/>
    <dgm:cxn modelId="{0486C43C-AD3F-47E8-A149-D1D639D8D809}" type="presParOf" srcId="{E67E1A47-89E1-4121-9B05-2E60C4FC960D}" destId="{0AEA4835-DBE5-454C-BC82-E65711907407}" srcOrd="5" destOrd="0" presId="urn:microsoft.com/office/officeart/2018/5/layout/IconLeafLabelList"/>
    <dgm:cxn modelId="{5493E559-03B2-432C-81AF-E309E6028140}" type="presParOf" srcId="{E67E1A47-89E1-4121-9B05-2E60C4FC960D}" destId="{1CF33A87-6F21-4C3C-964A-AD1B368118C4}" srcOrd="6" destOrd="0" presId="urn:microsoft.com/office/officeart/2018/5/layout/IconLeafLabelList"/>
    <dgm:cxn modelId="{8E88AFC4-0B02-4A1F-9FCE-0893C7751E6E}" type="presParOf" srcId="{1CF33A87-6F21-4C3C-964A-AD1B368118C4}" destId="{4E25E462-7BFA-47F6-8C4A-D6663EB3B7BB}" srcOrd="0" destOrd="0" presId="urn:microsoft.com/office/officeart/2018/5/layout/IconLeafLabelList"/>
    <dgm:cxn modelId="{716CA84F-751E-49B2-9A26-274720E1FA7E}" type="presParOf" srcId="{1CF33A87-6F21-4C3C-964A-AD1B368118C4}" destId="{FF9577A9-9699-4F94-93EE-55F681BAAA00}" srcOrd="1" destOrd="0" presId="urn:microsoft.com/office/officeart/2018/5/layout/IconLeafLabelList"/>
    <dgm:cxn modelId="{6A33158B-7F23-4A77-9E3A-6CF96A169BF7}" type="presParOf" srcId="{1CF33A87-6F21-4C3C-964A-AD1B368118C4}" destId="{A5799317-D217-4362-B9E9-44899AE5FAB6}" srcOrd="2" destOrd="0" presId="urn:microsoft.com/office/officeart/2018/5/layout/IconLeafLabelList"/>
    <dgm:cxn modelId="{4AE934B3-A44D-4A7D-9255-C5436E77A721}" type="presParOf" srcId="{1CF33A87-6F21-4C3C-964A-AD1B368118C4}" destId="{C94C3D9F-1C3D-4626-84B6-697CF1BA33AF}" srcOrd="3" destOrd="0" presId="urn:microsoft.com/office/officeart/2018/5/layout/IconLeafLabelList"/>
    <dgm:cxn modelId="{998F40D4-212E-48A3-9F44-B2BA697B68E2}" type="presParOf" srcId="{E67E1A47-89E1-4121-9B05-2E60C4FC960D}" destId="{A5078E6A-7557-496F-AAF2-FB7BD5404146}" srcOrd="7" destOrd="0" presId="urn:microsoft.com/office/officeart/2018/5/layout/IconLeafLabelList"/>
    <dgm:cxn modelId="{527FF5E9-975C-4C95-8FAE-F309C5270276}" type="presParOf" srcId="{E67E1A47-89E1-4121-9B05-2E60C4FC960D}" destId="{0482ABE2-4E35-467F-B845-5F5DA2D5F032}" srcOrd="8" destOrd="0" presId="urn:microsoft.com/office/officeart/2018/5/layout/IconLeafLabelList"/>
    <dgm:cxn modelId="{92FEB149-7F0C-4A0C-947D-0B925155108C}" type="presParOf" srcId="{0482ABE2-4E35-467F-B845-5F5DA2D5F032}" destId="{2B14DA4F-0716-4A80-809B-20C3EB3EAC3D}" srcOrd="0" destOrd="0" presId="urn:microsoft.com/office/officeart/2018/5/layout/IconLeafLabelList"/>
    <dgm:cxn modelId="{7A0719DB-4CF8-4D45-8E0F-0DE5D93B5208}" type="presParOf" srcId="{0482ABE2-4E35-467F-B845-5F5DA2D5F032}" destId="{52D523B9-FC1F-4D9A-8E05-A2029B6D488C}" srcOrd="1" destOrd="0" presId="urn:microsoft.com/office/officeart/2018/5/layout/IconLeafLabelList"/>
    <dgm:cxn modelId="{8DBB9690-B8AD-4648-8549-1BD8270F818B}" type="presParOf" srcId="{0482ABE2-4E35-467F-B845-5F5DA2D5F032}" destId="{E3CB8DE3-976E-4C89-B2C8-C36EDB9585CE}" srcOrd="2" destOrd="0" presId="urn:microsoft.com/office/officeart/2018/5/layout/IconLeafLabelList"/>
    <dgm:cxn modelId="{4C37711D-FFDA-457E-BECB-525B33DAA57B}" type="presParOf" srcId="{0482ABE2-4E35-467F-B845-5F5DA2D5F032}" destId="{FD48F2FB-6012-4DB0-A7F7-1A5E57658A1E}"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F9393A-8129-47E6-BF55-680AC175C965}">
      <dsp:nvSpPr>
        <dsp:cNvPr id="0" name=""/>
        <dsp:cNvSpPr/>
      </dsp:nvSpPr>
      <dsp:spPr>
        <a:xfrm>
          <a:off x="3649" y="6333"/>
          <a:ext cx="2194401" cy="720000"/>
        </a:xfrm>
        <a:prstGeom prst="rect">
          <a:avLst/>
        </a:prstGeom>
        <a:solidFill>
          <a:srgbClr val="FFC000">
            <a:hueOff val="0"/>
            <a:satOff val="0"/>
            <a:lumOff val="0"/>
            <a:alphaOff val="0"/>
          </a:srgbClr>
        </a:solidFill>
        <a:ln w="12700" cap="flat" cmpd="sng" algn="ctr">
          <a:solidFill>
            <a:srgbClr val="FFC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pt-PT" sz="1600" kern="1200" noProof="0" dirty="0" err="1">
              <a:solidFill>
                <a:sysClr val="window" lastClr="FFFFFF"/>
              </a:solidFill>
              <a:latin typeface="Calibri" panose="020F0502020204030204"/>
              <a:ea typeface="+mn-ea"/>
              <a:cs typeface="+mn-cs"/>
            </a:rPr>
            <a:t>Introduction</a:t>
          </a:r>
          <a:endParaRPr lang="en-GB" sz="1600" kern="1200" noProof="0" dirty="0">
            <a:solidFill>
              <a:sysClr val="window" lastClr="FFFFFF"/>
            </a:solidFill>
            <a:latin typeface="Calibri" panose="020F0502020204030204"/>
            <a:ea typeface="+mn-ea"/>
            <a:cs typeface="+mn-cs"/>
          </a:endParaRPr>
        </a:p>
      </dsp:txBody>
      <dsp:txXfrm>
        <a:off x="3649" y="6333"/>
        <a:ext cx="2194401" cy="720000"/>
      </dsp:txXfrm>
    </dsp:sp>
    <dsp:sp modelId="{8BA28439-8C48-406A-BA7E-BBB1154FB870}">
      <dsp:nvSpPr>
        <dsp:cNvPr id="0" name=""/>
        <dsp:cNvSpPr/>
      </dsp:nvSpPr>
      <dsp:spPr>
        <a:xfrm>
          <a:off x="3649" y="726333"/>
          <a:ext cx="2194401" cy="1166625"/>
        </a:xfrm>
        <a:prstGeom prst="rect">
          <a:avLst/>
        </a:prstGeom>
        <a:solidFill>
          <a:srgbClr val="FFC000">
            <a:tint val="40000"/>
            <a:alpha val="90000"/>
            <a:hueOff val="0"/>
            <a:satOff val="0"/>
            <a:lumOff val="0"/>
            <a:alphaOff val="0"/>
          </a:srgbClr>
        </a:solidFill>
        <a:ln w="12700" cap="flat" cmpd="sng" algn="ctr">
          <a:solidFill>
            <a:srgbClr val="FFC000">
              <a:tint val="40000"/>
              <a:alpha val="9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GB" sz="1200" kern="1200" noProof="0" dirty="0">
              <a:solidFill>
                <a:sysClr val="windowText" lastClr="000000">
                  <a:hueOff val="0"/>
                  <a:satOff val="0"/>
                  <a:lumOff val="0"/>
                  <a:alphaOff val="0"/>
                </a:sysClr>
              </a:solidFill>
              <a:latin typeface="Calibri" panose="020F0502020204030204"/>
              <a:ea typeface="+mn-ea"/>
              <a:cs typeface="+mn-cs"/>
            </a:rPr>
            <a:t>Focus on an analysis of the integration of the soft skills in the VET curricula and the relevance of VET training to the success in the labour market</a:t>
          </a:r>
        </a:p>
      </dsp:txBody>
      <dsp:txXfrm>
        <a:off x="3649" y="726333"/>
        <a:ext cx="2194401" cy="1166625"/>
      </dsp:txXfrm>
    </dsp:sp>
    <dsp:sp modelId="{26EC80A2-2CCA-48C2-AFA4-A62DA4B6C84C}">
      <dsp:nvSpPr>
        <dsp:cNvPr id="0" name=""/>
        <dsp:cNvSpPr/>
      </dsp:nvSpPr>
      <dsp:spPr>
        <a:xfrm>
          <a:off x="2505266" y="6333"/>
          <a:ext cx="2194401" cy="720000"/>
        </a:xfrm>
        <a:prstGeom prst="rect">
          <a:avLst/>
        </a:prstGeom>
        <a:solidFill>
          <a:srgbClr val="FFC000">
            <a:hueOff val="3266964"/>
            <a:satOff val="-13592"/>
            <a:lumOff val="3203"/>
            <a:alphaOff val="0"/>
          </a:srgbClr>
        </a:solidFill>
        <a:ln w="12700" cap="flat" cmpd="sng" algn="ctr">
          <a:solidFill>
            <a:srgbClr val="FFC000">
              <a:hueOff val="3266964"/>
              <a:satOff val="-13592"/>
              <a:lumOff val="3203"/>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ysClr val="window" lastClr="FFFFFF"/>
              </a:solidFill>
              <a:latin typeface="Calibri" panose="020F0502020204030204"/>
              <a:ea typeface="+mn-ea"/>
              <a:cs typeface="+mn-cs"/>
            </a:rPr>
            <a:t>VET-Business cooperation</a:t>
          </a:r>
        </a:p>
      </dsp:txBody>
      <dsp:txXfrm>
        <a:off x="2505266" y="6333"/>
        <a:ext cx="2194401" cy="720000"/>
      </dsp:txXfrm>
    </dsp:sp>
    <dsp:sp modelId="{0AFD8BB3-BBC7-4C23-B721-47E34029BCEE}">
      <dsp:nvSpPr>
        <dsp:cNvPr id="0" name=""/>
        <dsp:cNvSpPr/>
      </dsp:nvSpPr>
      <dsp:spPr>
        <a:xfrm>
          <a:off x="2505266" y="726333"/>
          <a:ext cx="2194401" cy="1166625"/>
        </a:xfrm>
        <a:prstGeom prst="rect">
          <a:avLst/>
        </a:prstGeom>
        <a:solidFill>
          <a:srgbClr val="FFC000">
            <a:tint val="40000"/>
            <a:alpha val="90000"/>
            <a:hueOff val="3620642"/>
            <a:satOff val="-17082"/>
            <a:lumOff val="-617"/>
            <a:alphaOff val="0"/>
          </a:srgbClr>
        </a:solidFill>
        <a:ln w="12700" cap="flat" cmpd="sng" algn="ctr">
          <a:solidFill>
            <a:srgbClr val="FFC000">
              <a:tint val="40000"/>
              <a:alpha val="90000"/>
              <a:hueOff val="3620642"/>
              <a:satOff val="-17082"/>
              <a:lumOff val="-617"/>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GB" sz="1200" kern="1200" noProof="0" dirty="0">
              <a:solidFill>
                <a:sysClr val="windowText" lastClr="000000">
                  <a:hueOff val="0"/>
                  <a:satOff val="0"/>
                  <a:lumOff val="0"/>
                  <a:alphaOff val="0"/>
                </a:sysClr>
              </a:solidFill>
              <a:latin typeface="Calibri" panose="020F0502020204030204"/>
              <a:ea typeface="+mn-ea"/>
              <a:cs typeface="+mn-cs"/>
            </a:rPr>
            <a:t>Focused on the relevance of the VET-Business cooperation, on the key-actors and their roles to a successful cooperation, identifying national policies to promote it.</a:t>
          </a:r>
        </a:p>
      </dsp:txBody>
      <dsp:txXfrm>
        <a:off x="2505266" y="726333"/>
        <a:ext cx="2194401" cy="1166625"/>
      </dsp:txXfrm>
    </dsp:sp>
    <dsp:sp modelId="{1BAE6309-75C1-44DB-91F6-3303C6DBE088}">
      <dsp:nvSpPr>
        <dsp:cNvPr id="0" name=""/>
        <dsp:cNvSpPr/>
      </dsp:nvSpPr>
      <dsp:spPr>
        <a:xfrm>
          <a:off x="5006884" y="6333"/>
          <a:ext cx="2194401" cy="720000"/>
        </a:xfrm>
        <a:prstGeom prst="rect">
          <a:avLst/>
        </a:prstGeom>
        <a:solidFill>
          <a:srgbClr val="FFC000">
            <a:hueOff val="6533927"/>
            <a:satOff val="-27185"/>
            <a:lumOff val="6405"/>
            <a:alphaOff val="0"/>
          </a:srgbClr>
        </a:solidFill>
        <a:ln w="12700" cap="flat" cmpd="sng" algn="ctr">
          <a:solidFill>
            <a:srgbClr val="FFC000">
              <a:hueOff val="6533927"/>
              <a:satOff val="-27185"/>
              <a:lumOff val="6405"/>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ysClr val="window" lastClr="FFFFFF"/>
              </a:solidFill>
              <a:latin typeface="Calibri" panose="020F0502020204030204"/>
              <a:ea typeface="+mn-ea"/>
              <a:cs typeface="+mn-cs"/>
            </a:rPr>
            <a:t>How to promote VET-Business cooperation?</a:t>
          </a:r>
        </a:p>
      </dsp:txBody>
      <dsp:txXfrm>
        <a:off x="5006884" y="6333"/>
        <a:ext cx="2194401" cy="720000"/>
      </dsp:txXfrm>
    </dsp:sp>
    <dsp:sp modelId="{19E0553A-3E88-4C22-AC0D-5292754D652E}">
      <dsp:nvSpPr>
        <dsp:cNvPr id="0" name=""/>
        <dsp:cNvSpPr/>
      </dsp:nvSpPr>
      <dsp:spPr>
        <a:xfrm>
          <a:off x="5006884" y="726333"/>
          <a:ext cx="2194401" cy="1166625"/>
        </a:xfrm>
        <a:prstGeom prst="rect">
          <a:avLst/>
        </a:prstGeom>
        <a:solidFill>
          <a:srgbClr val="FFC000">
            <a:tint val="40000"/>
            <a:alpha val="90000"/>
            <a:hueOff val="7241284"/>
            <a:satOff val="-34163"/>
            <a:lumOff val="-1234"/>
            <a:alphaOff val="0"/>
          </a:srgbClr>
        </a:solidFill>
        <a:ln w="12700" cap="flat" cmpd="sng" algn="ctr">
          <a:solidFill>
            <a:srgbClr val="FFC000">
              <a:tint val="40000"/>
              <a:alpha val="90000"/>
              <a:hueOff val="7241284"/>
              <a:satOff val="-34163"/>
              <a:lumOff val="-1234"/>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GB" sz="1200" kern="1200" noProof="0" dirty="0">
              <a:solidFill>
                <a:sysClr val="windowText" lastClr="000000">
                  <a:hueOff val="0"/>
                  <a:satOff val="0"/>
                  <a:lumOff val="0"/>
                  <a:alphaOff val="0"/>
                </a:sysClr>
              </a:solidFill>
              <a:latin typeface="Calibri" panose="020F0502020204030204"/>
              <a:ea typeface="+mn-ea"/>
              <a:cs typeface="+mn-cs"/>
            </a:rPr>
            <a:t>Brief description of the conditions, professionals and strategies for the establishment, reinforcement and strengthen VET-Business cooperation.</a:t>
          </a:r>
        </a:p>
      </dsp:txBody>
      <dsp:txXfrm>
        <a:off x="5006884" y="726333"/>
        <a:ext cx="2194401" cy="1166625"/>
      </dsp:txXfrm>
    </dsp:sp>
    <dsp:sp modelId="{5FDA0023-EDCB-479F-B2F3-B0B9E1F6B232}">
      <dsp:nvSpPr>
        <dsp:cNvPr id="0" name=""/>
        <dsp:cNvSpPr/>
      </dsp:nvSpPr>
      <dsp:spPr>
        <a:xfrm>
          <a:off x="7508501" y="6333"/>
          <a:ext cx="2194401" cy="720000"/>
        </a:xfrm>
        <a:prstGeom prst="rect">
          <a:avLst/>
        </a:prstGeom>
        <a:solidFill>
          <a:srgbClr val="FFC000">
            <a:hueOff val="9800891"/>
            <a:satOff val="-40777"/>
            <a:lumOff val="9608"/>
            <a:alphaOff val="0"/>
          </a:srgbClr>
        </a:solidFill>
        <a:ln w="12700" cap="flat" cmpd="sng" algn="ctr">
          <a:solidFill>
            <a:srgbClr val="FFC000">
              <a:hueOff val="9800891"/>
              <a:satOff val="-40777"/>
              <a:lumOff val="9608"/>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ysClr val="window" lastClr="FFFFFF"/>
              </a:solidFill>
              <a:latin typeface="Calibri" panose="020F0502020204030204"/>
              <a:ea typeface="+mn-ea"/>
              <a:cs typeface="+mn-cs"/>
            </a:rPr>
            <a:t>Which good practices exist?</a:t>
          </a:r>
        </a:p>
      </dsp:txBody>
      <dsp:txXfrm>
        <a:off x="7508501" y="6333"/>
        <a:ext cx="2194401" cy="720000"/>
      </dsp:txXfrm>
    </dsp:sp>
    <dsp:sp modelId="{D82A970C-C782-4817-A6DF-54A7DE2605FE}">
      <dsp:nvSpPr>
        <dsp:cNvPr id="0" name=""/>
        <dsp:cNvSpPr/>
      </dsp:nvSpPr>
      <dsp:spPr>
        <a:xfrm>
          <a:off x="7508501" y="726333"/>
          <a:ext cx="2194401" cy="1166625"/>
        </a:xfrm>
        <a:prstGeom prst="rect">
          <a:avLst/>
        </a:prstGeom>
        <a:solidFill>
          <a:srgbClr val="FFC000">
            <a:tint val="40000"/>
            <a:alpha val="90000"/>
            <a:hueOff val="10861925"/>
            <a:satOff val="-51245"/>
            <a:lumOff val="-1851"/>
            <a:alphaOff val="0"/>
          </a:srgbClr>
        </a:solidFill>
        <a:ln w="12700" cap="flat" cmpd="sng" algn="ctr">
          <a:solidFill>
            <a:srgbClr val="FFC000">
              <a:tint val="40000"/>
              <a:alpha val="90000"/>
              <a:hueOff val="10861925"/>
              <a:satOff val="-51245"/>
              <a:lumOff val="-1851"/>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GB" sz="1200" kern="1200" noProof="0" dirty="0">
              <a:solidFill>
                <a:sysClr val="windowText" lastClr="000000">
                  <a:hueOff val="0"/>
                  <a:satOff val="0"/>
                  <a:lumOff val="0"/>
                  <a:alphaOff val="0"/>
                </a:sysClr>
              </a:solidFill>
              <a:latin typeface="Calibri" panose="020F0502020204030204"/>
              <a:ea typeface="+mn-ea"/>
              <a:cs typeface="+mn-cs"/>
            </a:rPr>
            <a:t>In this section are provided examples of successful VET systems in Europe and of the integration of soft skills in VET curricula, identifying relevant projects and initiatives.</a:t>
          </a:r>
        </a:p>
      </dsp:txBody>
      <dsp:txXfrm>
        <a:off x="7508501" y="726333"/>
        <a:ext cx="2194401" cy="11666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734C3-06DB-4A2B-A7D4-45B78E594CE8}">
      <dsp:nvSpPr>
        <dsp:cNvPr id="0" name=""/>
        <dsp:cNvSpPr/>
      </dsp:nvSpPr>
      <dsp:spPr>
        <a:xfrm>
          <a:off x="3635" y="524"/>
          <a:ext cx="10110069" cy="136375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GB" sz="3600" kern="1200" noProof="0" dirty="0"/>
            <a:t>VET learning experience can lead to different social outcomes</a:t>
          </a:r>
        </a:p>
      </dsp:txBody>
      <dsp:txXfrm>
        <a:off x="43578" y="40467"/>
        <a:ext cx="10030183" cy="1283870"/>
      </dsp:txXfrm>
    </dsp:sp>
    <dsp:sp modelId="{691A43D2-4F08-4AF8-8434-CAF047871BAC}">
      <dsp:nvSpPr>
        <dsp:cNvPr id="0" name=""/>
        <dsp:cNvSpPr/>
      </dsp:nvSpPr>
      <dsp:spPr>
        <a:xfrm>
          <a:off x="3635" y="1538290"/>
          <a:ext cx="3191309" cy="136375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Impact on Skills and Competences</a:t>
          </a:r>
          <a:endParaRPr lang="pt-PT" sz="2700" kern="1200" dirty="0"/>
        </a:p>
      </dsp:txBody>
      <dsp:txXfrm>
        <a:off x="43578" y="1578233"/>
        <a:ext cx="3111423" cy="1283870"/>
      </dsp:txXfrm>
    </dsp:sp>
    <dsp:sp modelId="{8B82C8A5-5E62-425B-9066-ED3D2621F4AE}">
      <dsp:nvSpPr>
        <dsp:cNvPr id="0" name=""/>
        <dsp:cNvSpPr/>
      </dsp:nvSpPr>
      <dsp:spPr>
        <a:xfrm>
          <a:off x="3635" y="3076057"/>
          <a:ext cx="3191309" cy="136375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Font typeface="Arial" panose="020B0604020202020204" pitchFamily="34" charset="0"/>
            <a:buNone/>
          </a:pPr>
          <a:r>
            <a:rPr lang="en-US" sz="1300" kern="1200" dirty="0"/>
            <a:t>- increase of learner confidence, self-esteem and desire for education;</a:t>
          </a:r>
        </a:p>
        <a:p>
          <a:pPr marL="0" lvl="0" indent="0" algn="l" defTabSz="577850">
            <a:lnSpc>
              <a:spcPct val="90000"/>
            </a:lnSpc>
            <a:spcBef>
              <a:spcPct val="0"/>
            </a:spcBef>
            <a:spcAft>
              <a:spcPct val="35000"/>
            </a:spcAft>
            <a:buFont typeface="Arial" panose="020B0604020202020204" pitchFamily="34" charset="0"/>
            <a:buNone/>
          </a:pPr>
          <a:r>
            <a:rPr lang="en-US" sz="1300" kern="1200" dirty="0"/>
            <a:t>- </a:t>
          </a:r>
          <a:r>
            <a:rPr lang="en-GB" sz="1300" kern="1200" dirty="0"/>
            <a:t>development of their professional identity, </a:t>
          </a:r>
          <a:r>
            <a:rPr lang="en-US" sz="1300" kern="1200" dirty="0"/>
            <a:t>enabling individuals to take control of their work life and also to influence conditions in the workplace.</a:t>
          </a:r>
          <a:endParaRPr lang="pt-PT" sz="1300" kern="1200" dirty="0"/>
        </a:p>
      </dsp:txBody>
      <dsp:txXfrm>
        <a:off x="43578" y="3116000"/>
        <a:ext cx="3111423" cy="1283870"/>
      </dsp:txXfrm>
    </dsp:sp>
    <dsp:sp modelId="{BB7014E7-6158-42EE-A1CA-DCB43BAD0011}">
      <dsp:nvSpPr>
        <dsp:cNvPr id="0" name=""/>
        <dsp:cNvSpPr/>
      </dsp:nvSpPr>
      <dsp:spPr>
        <a:xfrm>
          <a:off x="3463015" y="1538290"/>
          <a:ext cx="3191309" cy="136375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noProof="0" dirty="0"/>
            <a:t>Relationship with other individuals</a:t>
          </a:r>
        </a:p>
      </dsp:txBody>
      <dsp:txXfrm>
        <a:off x="3502958" y="1578233"/>
        <a:ext cx="3111423" cy="1283870"/>
      </dsp:txXfrm>
    </dsp:sp>
    <dsp:sp modelId="{8EC6F821-204F-4B31-8E7F-46371A5704FD}">
      <dsp:nvSpPr>
        <dsp:cNvPr id="0" name=""/>
        <dsp:cNvSpPr/>
      </dsp:nvSpPr>
      <dsp:spPr>
        <a:xfrm>
          <a:off x="3463015" y="3076057"/>
          <a:ext cx="3191309" cy="136375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kern="1200" noProof="0" dirty="0"/>
            <a:t>- “capability to help the development of network between learners and between learners and teachers, mentors, masters and employers”;</a:t>
          </a:r>
        </a:p>
        <a:p>
          <a:pPr marL="0" lvl="0" indent="0" algn="l" defTabSz="577850">
            <a:lnSpc>
              <a:spcPct val="90000"/>
            </a:lnSpc>
            <a:spcBef>
              <a:spcPct val="0"/>
            </a:spcBef>
            <a:spcAft>
              <a:spcPct val="35000"/>
            </a:spcAft>
            <a:buNone/>
          </a:pPr>
          <a:r>
            <a:rPr lang="en-GB" sz="1300" kern="1200" noProof="0" dirty="0"/>
            <a:t>- VET are based on socialisation, through the transmission of attitudes and behaviours.</a:t>
          </a:r>
        </a:p>
      </dsp:txBody>
      <dsp:txXfrm>
        <a:off x="3502958" y="3116000"/>
        <a:ext cx="3111423" cy="1283870"/>
      </dsp:txXfrm>
    </dsp:sp>
    <dsp:sp modelId="{DE866D11-FE36-42C8-869F-9CA3CB15A618}">
      <dsp:nvSpPr>
        <dsp:cNvPr id="0" name=""/>
        <dsp:cNvSpPr/>
      </dsp:nvSpPr>
      <dsp:spPr>
        <a:xfrm>
          <a:off x="6922395" y="1538290"/>
          <a:ext cx="3191309" cy="136375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Font typeface="Symbol" panose="05050102010706020507" pitchFamily="18" charset="2"/>
            <a:buNone/>
          </a:pPr>
          <a:r>
            <a:rPr lang="en-GB" sz="2700" b="0" kern="1200" dirty="0"/>
            <a:t>Potential for success in the labour market</a:t>
          </a:r>
          <a:endParaRPr lang="pt-PT" sz="2700" kern="1200" dirty="0"/>
        </a:p>
      </dsp:txBody>
      <dsp:txXfrm>
        <a:off x="6962338" y="1578233"/>
        <a:ext cx="3111423" cy="1283870"/>
      </dsp:txXfrm>
    </dsp:sp>
    <dsp:sp modelId="{B456C868-F905-4BFA-B9F1-3258D6C15112}">
      <dsp:nvSpPr>
        <dsp:cNvPr id="0" name=""/>
        <dsp:cNvSpPr/>
      </dsp:nvSpPr>
      <dsp:spPr>
        <a:xfrm>
          <a:off x="6922395" y="3076057"/>
          <a:ext cx="3191309" cy="136375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Font typeface="Symbol" panose="05050102010706020507" pitchFamily="18" charset="2"/>
            <a:buNone/>
          </a:pPr>
          <a:r>
            <a:rPr lang="en-US" sz="1300" kern="1200" dirty="0"/>
            <a:t>- leading and facilitating students and trainees’ possibility of success in the </a:t>
          </a:r>
          <a:r>
            <a:rPr lang="en-US" sz="1300" kern="1200" dirty="0" err="1"/>
            <a:t>labour</a:t>
          </a:r>
          <a:r>
            <a:rPr lang="en-US" sz="1300" kern="1200" dirty="0"/>
            <a:t> market, with access, integration, stability and mobility</a:t>
          </a:r>
          <a:endParaRPr lang="pt-PT" sz="1300" kern="1200" dirty="0"/>
        </a:p>
      </dsp:txBody>
      <dsp:txXfrm>
        <a:off x="6962338" y="3116000"/>
        <a:ext cx="3111423" cy="12838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ADF6E-BA2B-4C74-9D2D-EC22148DDFE6}">
      <dsp:nvSpPr>
        <dsp:cNvPr id="0" name=""/>
        <dsp:cNvSpPr/>
      </dsp:nvSpPr>
      <dsp:spPr>
        <a:xfrm>
          <a:off x="3146" y="1577"/>
          <a:ext cx="4219168" cy="179394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Why look at Vocational Education and Training?</a:t>
          </a:r>
          <a:endParaRPr lang="pt-PT" sz="3400" kern="1200" dirty="0"/>
        </a:p>
      </dsp:txBody>
      <dsp:txXfrm>
        <a:off x="55689" y="54120"/>
        <a:ext cx="4114082" cy="1688856"/>
      </dsp:txXfrm>
    </dsp:sp>
    <dsp:sp modelId="{714F7D7E-7FCE-4ACA-8F89-E2E4979499D6}">
      <dsp:nvSpPr>
        <dsp:cNvPr id="0" name=""/>
        <dsp:cNvSpPr/>
      </dsp:nvSpPr>
      <dsp:spPr>
        <a:xfrm>
          <a:off x="3146" y="2035547"/>
          <a:ext cx="4219168" cy="179394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 </a:t>
          </a:r>
          <a:r>
            <a:rPr lang="pt-PT" sz="1800" kern="1200" dirty="0"/>
            <a:t>global </a:t>
          </a:r>
          <a:r>
            <a:rPr lang="pt-PT" sz="1800" kern="1200" dirty="0" err="1"/>
            <a:t>economic</a:t>
          </a:r>
          <a:r>
            <a:rPr lang="pt-PT" sz="1800" kern="1200" dirty="0"/>
            <a:t> </a:t>
          </a:r>
          <a:r>
            <a:rPr lang="pt-PT" sz="1800" kern="1200" dirty="0" err="1"/>
            <a:t>competition</a:t>
          </a:r>
          <a:r>
            <a:rPr lang="pt-PT" sz="1800" kern="1200" dirty="0"/>
            <a:t>;                           </a:t>
          </a:r>
          <a:r>
            <a:rPr lang="en-US" sz="1800" kern="1200" dirty="0"/>
            <a:t>- competition on the quality of goods and services;                                                 - </a:t>
          </a:r>
          <a:r>
            <a:rPr lang="en-GB" sz="1800" kern="1200" dirty="0"/>
            <a:t>labour force with a range of mid-level trade, technical and professional skills.</a:t>
          </a:r>
          <a:endParaRPr lang="pt-PT" sz="1800" kern="1200" dirty="0"/>
        </a:p>
      </dsp:txBody>
      <dsp:txXfrm>
        <a:off x="55689" y="2088090"/>
        <a:ext cx="4114082" cy="1688856"/>
      </dsp:txXfrm>
    </dsp:sp>
    <dsp:sp modelId="{7E10C8F5-2934-4398-8870-DD356A52EF2E}">
      <dsp:nvSpPr>
        <dsp:cNvPr id="0" name=""/>
        <dsp:cNvSpPr/>
      </dsp:nvSpPr>
      <dsp:spPr>
        <a:xfrm>
          <a:off x="4931135" y="1577"/>
          <a:ext cx="4219168" cy="179394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latin typeface="Calibri" panose="020F0502020204030204"/>
              <a:ea typeface="+mn-ea"/>
              <a:cs typeface="+mn-cs"/>
            </a:rPr>
            <a:t>Why is initial Vocational Education and Training needed?</a:t>
          </a:r>
          <a:endParaRPr lang="pt-PT" sz="3000" kern="1200" dirty="0">
            <a:latin typeface="Calibri" panose="020F0502020204030204"/>
            <a:ea typeface="+mn-ea"/>
            <a:cs typeface="+mn-cs"/>
          </a:endParaRPr>
        </a:p>
      </dsp:txBody>
      <dsp:txXfrm>
        <a:off x="4983678" y="54120"/>
        <a:ext cx="4114082" cy="1688856"/>
      </dsp:txXfrm>
    </dsp:sp>
    <dsp:sp modelId="{A18B5B98-E958-4676-90DD-96A90BFD1E13}">
      <dsp:nvSpPr>
        <dsp:cNvPr id="0" name=""/>
        <dsp:cNvSpPr/>
      </dsp:nvSpPr>
      <dsp:spPr>
        <a:xfrm>
          <a:off x="4931135" y="2035547"/>
          <a:ext cx="4219168" cy="179394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 Focused on the development of competences;                </a:t>
          </a:r>
          <a:br>
            <a:rPr lang="pt-PT" sz="1800" kern="1200" dirty="0"/>
          </a:br>
          <a:r>
            <a:rPr lang="en-US" sz="1800" kern="1200" dirty="0"/>
            <a:t>- combination of formal and non-formal learning;                     </a:t>
          </a:r>
          <a:br>
            <a:rPr lang="pt-PT" sz="1800" kern="1200" dirty="0"/>
          </a:br>
          <a:r>
            <a:rPr lang="en-US" sz="1800" kern="1200" dirty="0"/>
            <a:t>- combine training in classes with training at the workplace.</a:t>
          </a:r>
          <a:endParaRPr lang="pt-PT" sz="1800" kern="1200" dirty="0"/>
        </a:p>
      </dsp:txBody>
      <dsp:txXfrm>
        <a:off x="4983678" y="2088090"/>
        <a:ext cx="4114082" cy="16888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F663BB-9069-4885-A8F5-06DC60F64192}">
      <dsp:nvSpPr>
        <dsp:cNvPr id="0" name=""/>
        <dsp:cNvSpPr/>
      </dsp:nvSpPr>
      <dsp:spPr>
        <a:xfrm>
          <a:off x="2003265" y="0"/>
          <a:ext cx="1488134" cy="1092337"/>
        </a:xfrm>
        <a:prstGeom prst="trapezoid">
          <a:avLst>
            <a:gd name="adj" fmla="val 67133"/>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00075">
            <a:lnSpc>
              <a:spcPct val="90000"/>
            </a:lnSpc>
            <a:spcBef>
              <a:spcPct val="0"/>
            </a:spcBef>
            <a:spcAft>
              <a:spcPct val="35000"/>
            </a:spcAft>
            <a:buNone/>
          </a:pPr>
          <a:endParaRPr lang="pt-BR" sz="1350" kern="1200"/>
        </a:p>
        <a:p>
          <a:pPr marL="0" lvl="0" indent="0" algn="ctr" defTabSz="600075">
            <a:lnSpc>
              <a:spcPct val="90000"/>
            </a:lnSpc>
            <a:spcBef>
              <a:spcPct val="0"/>
            </a:spcBef>
            <a:spcAft>
              <a:spcPct val="35000"/>
            </a:spcAft>
            <a:buNone/>
          </a:pPr>
          <a:r>
            <a:rPr lang="pt-BR" sz="1350" kern="1200"/>
            <a:t>School/</a:t>
          </a:r>
        </a:p>
        <a:p>
          <a:pPr marL="0" lvl="0" indent="0" algn="ctr" defTabSz="600075">
            <a:lnSpc>
              <a:spcPct val="90000"/>
            </a:lnSpc>
            <a:spcBef>
              <a:spcPct val="0"/>
            </a:spcBef>
            <a:spcAft>
              <a:spcPct val="35000"/>
            </a:spcAft>
            <a:buNone/>
          </a:pPr>
          <a:r>
            <a:rPr lang="pt-BR" sz="1350" kern="1200"/>
            <a:t>Training Center</a:t>
          </a:r>
          <a:endParaRPr lang="en-GB" sz="1350" kern="1200"/>
        </a:p>
      </dsp:txBody>
      <dsp:txXfrm>
        <a:off x="2003265" y="0"/>
        <a:ext cx="1488134" cy="1092337"/>
      </dsp:txXfrm>
    </dsp:sp>
    <dsp:sp modelId="{890E9B66-FDE2-4D1A-9435-9B48FFD5C694}">
      <dsp:nvSpPr>
        <dsp:cNvPr id="0" name=""/>
        <dsp:cNvSpPr/>
      </dsp:nvSpPr>
      <dsp:spPr>
        <a:xfrm>
          <a:off x="1342677" y="1092337"/>
          <a:ext cx="2809310" cy="1000015"/>
        </a:xfrm>
        <a:prstGeom prst="trapezoid">
          <a:avLst>
            <a:gd name="adj" fmla="val 67133"/>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00075">
            <a:lnSpc>
              <a:spcPct val="90000"/>
            </a:lnSpc>
            <a:spcBef>
              <a:spcPct val="0"/>
            </a:spcBef>
            <a:spcAft>
              <a:spcPct val="35000"/>
            </a:spcAft>
            <a:buNone/>
          </a:pPr>
          <a:r>
            <a:rPr lang="pt-BR" sz="1350" kern="1200"/>
            <a:t>School - Company</a:t>
          </a:r>
          <a:endParaRPr lang="en-GB" sz="1350" kern="1200"/>
        </a:p>
      </dsp:txBody>
      <dsp:txXfrm>
        <a:off x="1834306" y="1092337"/>
        <a:ext cx="1826051" cy="1000015"/>
      </dsp:txXfrm>
    </dsp:sp>
    <dsp:sp modelId="{D3DB9C5A-BDAD-444C-8B23-E049FF587B54}">
      <dsp:nvSpPr>
        <dsp:cNvPr id="0" name=""/>
        <dsp:cNvSpPr/>
      </dsp:nvSpPr>
      <dsp:spPr>
        <a:xfrm>
          <a:off x="671338" y="2092353"/>
          <a:ext cx="4151987" cy="1000015"/>
        </a:xfrm>
        <a:prstGeom prst="trapezoid">
          <a:avLst>
            <a:gd name="adj" fmla="val 6713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00075">
            <a:lnSpc>
              <a:spcPct val="90000"/>
            </a:lnSpc>
            <a:spcBef>
              <a:spcPct val="0"/>
            </a:spcBef>
            <a:spcAft>
              <a:spcPct val="35000"/>
            </a:spcAft>
            <a:buNone/>
          </a:pPr>
          <a:r>
            <a:rPr lang="pt-BR" sz="1350" kern="1200"/>
            <a:t>School – Company – Other organisation</a:t>
          </a:r>
          <a:endParaRPr lang="en-GB" sz="1350" kern="1200"/>
        </a:p>
      </dsp:txBody>
      <dsp:txXfrm>
        <a:off x="1397936" y="2092353"/>
        <a:ext cx="2698792" cy="1000015"/>
      </dsp:txXfrm>
    </dsp:sp>
    <dsp:sp modelId="{D06D0D1F-3811-4848-8DF9-FC454DF34C65}">
      <dsp:nvSpPr>
        <dsp:cNvPr id="0" name=""/>
        <dsp:cNvSpPr/>
      </dsp:nvSpPr>
      <dsp:spPr>
        <a:xfrm>
          <a:off x="0" y="3051748"/>
          <a:ext cx="5494665" cy="1000015"/>
        </a:xfrm>
        <a:prstGeom prst="trapezoid">
          <a:avLst>
            <a:gd name="adj" fmla="val 67133"/>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00075">
            <a:lnSpc>
              <a:spcPct val="90000"/>
            </a:lnSpc>
            <a:spcBef>
              <a:spcPct val="0"/>
            </a:spcBef>
            <a:spcAft>
              <a:spcPct val="35000"/>
            </a:spcAft>
            <a:buNone/>
          </a:pPr>
          <a:r>
            <a:rPr lang="en-GB" sz="1350" kern="1200"/>
            <a:t>School – Company – Other organisation - civic society</a:t>
          </a:r>
        </a:p>
      </dsp:txBody>
      <dsp:txXfrm>
        <a:off x="961566" y="3051748"/>
        <a:ext cx="3571532" cy="10000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FF296-7F3E-4CED-846E-838333713AE5}">
      <dsp:nvSpPr>
        <dsp:cNvPr id="0" name=""/>
        <dsp:cNvSpPr/>
      </dsp:nvSpPr>
      <dsp:spPr>
        <a:xfrm>
          <a:off x="0" y="0"/>
          <a:ext cx="8510840" cy="59534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A global vision for VET in 2020</a:t>
          </a:r>
          <a:endParaRPr lang="pt-PT" sz="1800" b="0" kern="1200"/>
        </a:p>
      </dsp:txBody>
      <dsp:txXfrm>
        <a:off x="17437" y="17437"/>
        <a:ext cx="8475966" cy="560468"/>
      </dsp:txXfrm>
    </dsp:sp>
    <dsp:sp modelId="{2EBDE14C-B73B-4B04-98B3-FDA732922E37}">
      <dsp:nvSpPr>
        <dsp:cNvPr id="0" name=""/>
        <dsp:cNvSpPr/>
      </dsp:nvSpPr>
      <dsp:spPr>
        <a:xfrm>
          <a:off x="4159" y="700751"/>
          <a:ext cx="8510840" cy="59534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GB" sz="1800" kern="1200"/>
            <a:t>11 strategic objectives for the period 2011-2020 based on that vision</a:t>
          </a:r>
          <a:endParaRPr lang="pt-PT" sz="1800" b="0" kern="1200"/>
        </a:p>
      </dsp:txBody>
      <dsp:txXfrm>
        <a:off x="21596" y="718188"/>
        <a:ext cx="8475966" cy="560468"/>
      </dsp:txXfrm>
    </dsp:sp>
    <dsp:sp modelId="{124CDC64-8510-42BC-A3FF-349DE0699957}">
      <dsp:nvSpPr>
        <dsp:cNvPr id="0" name=""/>
        <dsp:cNvSpPr/>
      </dsp:nvSpPr>
      <dsp:spPr>
        <a:xfrm>
          <a:off x="8319" y="1402356"/>
          <a:ext cx="8510840" cy="59534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GB" sz="1800" kern="1200"/>
            <a:t>22 short-term deliverables at national level for the first 4 years (2011-2014), with indication of the support at EU level</a:t>
          </a:r>
          <a:endParaRPr lang="pt-PT" sz="1800" b="0" kern="1200"/>
        </a:p>
      </dsp:txBody>
      <dsp:txXfrm>
        <a:off x="25756" y="1419793"/>
        <a:ext cx="8475966" cy="560468"/>
      </dsp:txXfrm>
    </dsp:sp>
    <dsp:sp modelId="{EC420A01-9B7D-4AE4-B40C-2E3CA0161B17}">
      <dsp:nvSpPr>
        <dsp:cNvPr id="0" name=""/>
        <dsp:cNvSpPr/>
      </dsp:nvSpPr>
      <dsp:spPr>
        <a:xfrm>
          <a:off x="4159" y="2102018"/>
          <a:ext cx="8510840" cy="5953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GB" sz="1800" kern="1200"/>
            <a:t>General principles underlying the governance and ownership of the Copenhagen Process</a:t>
          </a:r>
          <a:endParaRPr lang="pt-PT" sz="1800" b="0" kern="1200"/>
        </a:p>
      </dsp:txBody>
      <dsp:txXfrm>
        <a:off x="21596" y="2119455"/>
        <a:ext cx="8475966" cy="5604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FF296-7F3E-4CED-846E-838333713AE5}">
      <dsp:nvSpPr>
        <dsp:cNvPr id="0" name=""/>
        <dsp:cNvSpPr/>
      </dsp:nvSpPr>
      <dsp:spPr>
        <a:xfrm>
          <a:off x="0" y="126"/>
          <a:ext cx="6939608" cy="62863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Specifying the roles and responsibilities of teachers and</a:t>
          </a:r>
        </a:p>
        <a:p>
          <a:pPr marL="0" lvl="0" indent="0" algn="ctr" defTabSz="889000">
            <a:lnSpc>
              <a:spcPct val="90000"/>
            </a:lnSpc>
            <a:spcBef>
              <a:spcPct val="0"/>
            </a:spcBef>
            <a:spcAft>
              <a:spcPct val="35000"/>
            </a:spcAft>
            <a:buNone/>
          </a:pPr>
          <a:r>
            <a:rPr lang="en-GB" sz="2000" kern="1200"/>
            <a:t>trainers in VET systems</a:t>
          </a:r>
          <a:endParaRPr lang="pt-PT" sz="2000" b="0" kern="1200"/>
        </a:p>
      </dsp:txBody>
      <dsp:txXfrm>
        <a:off x="18412" y="18538"/>
        <a:ext cx="6902784" cy="591808"/>
      </dsp:txXfrm>
    </dsp:sp>
    <dsp:sp modelId="{2EBDE14C-B73B-4B04-98B3-FDA732922E37}">
      <dsp:nvSpPr>
        <dsp:cNvPr id="0" name=""/>
        <dsp:cNvSpPr/>
      </dsp:nvSpPr>
      <dsp:spPr>
        <a:xfrm>
          <a:off x="3391" y="717719"/>
          <a:ext cx="6939608" cy="62863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Strengthening the professional development of teachers and</a:t>
          </a:r>
        </a:p>
        <a:p>
          <a:pPr marL="0" lvl="0" indent="0" algn="ctr" defTabSz="889000">
            <a:lnSpc>
              <a:spcPct val="90000"/>
            </a:lnSpc>
            <a:spcBef>
              <a:spcPct val="0"/>
            </a:spcBef>
            <a:spcAft>
              <a:spcPct val="35000"/>
            </a:spcAft>
            <a:buNone/>
          </a:pPr>
          <a:r>
            <a:rPr lang="en-GB" sz="2000" kern="1200"/>
            <a:t>trainers</a:t>
          </a:r>
          <a:endParaRPr lang="pt-PT" sz="2000" b="0" kern="1200"/>
        </a:p>
      </dsp:txBody>
      <dsp:txXfrm>
        <a:off x="21803" y="736131"/>
        <a:ext cx="6902784" cy="591808"/>
      </dsp:txXfrm>
    </dsp:sp>
    <dsp:sp modelId="{124CDC64-8510-42BC-A3FF-349DE0699957}">
      <dsp:nvSpPr>
        <dsp:cNvPr id="0" name=""/>
        <dsp:cNvSpPr/>
      </dsp:nvSpPr>
      <dsp:spPr>
        <a:xfrm>
          <a:off x="6783" y="1435105"/>
          <a:ext cx="6939608" cy="62863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Equipping teachers and trainers</a:t>
          </a:r>
        </a:p>
        <a:p>
          <a:pPr marL="0" lvl="0" indent="0" algn="ctr" defTabSz="889000">
            <a:lnSpc>
              <a:spcPct val="90000"/>
            </a:lnSpc>
            <a:spcBef>
              <a:spcPct val="0"/>
            </a:spcBef>
            <a:spcAft>
              <a:spcPct val="35000"/>
            </a:spcAft>
            <a:buNone/>
          </a:pPr>
          <a:r>
            <a:rPr lang="en-GB" sz="2000" kern="1200"/>
            <a:t>for key challenges</a:t>
          </a:r>
          <a:endParaRPr lang="pt-PT" sz="2000" b="0" kern="1200"/>
        </a:p>
      </dsp:txBody>
      <dsp:txXfrm>
        <a:off x="25195" y="1453517"/>
        <a:ext cx="6902784" cy="591808"/>
      </dsp:txXfrm>
    </dsp:sp>
    <dsp:sp modelId="{EC420A01-9B7D-4AE4-B40C-2E3CA0161B17}">
      <dsp:nvSpPr>
        <dsp:cNvPr id="0" name=""/>
        <dsp:cNvSpPr/>
      </dsp:nvSpPr>
      <dsp:spPr>
        <a:xfrm>
          <a:off x="3391" y="2150869"/>
          <a:ext cx="6939608" cy="62863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Fostering collaboration to support</a:t>
          </a:r>
        </a:p>
        <a:p>
          <a:pPr marL="0" lvl="0" indent="0" algn="ctr" defTabSz="889000">
            <a:lnSpc>
              <a:spcPct val="90000"/>
            </a:lnSpc>
            <a:spcBef>
              <a:spcPct val="0"/>
            </a:spcBef>
            <a:spcAft>
              <a:spcPct val="35000"/>
            </a:spcAft>
            <a:buNone/>
          </a:pPr>
          <a:r>
            <a:rPr lang="en-GB" sz="2000" kern="1200"/>
            <a:t>their work</a:t>
          </a:r>
          <a:endParaRPr lang="pt-PT" sz="2000" b="0" kern="1200"/>
        </a:p>
      </dsp:txBody>
      <dsp:txXfrm>
        <a:off x="21803" y="2169281"/>
        <a:ext cx="6902784" cy="5918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60347-DADD-41E8-87D0-839183387F77}">
      <dsp:nvSpPr>
        <dsp:cNvPr id="0" name=""/>
        <dsp:cNvSpPr/>
      </dsp:nvSpPr>
      <dsp:spPr>
        <a:xfrm>
          <a:off x="3539" y="253683"/>
          <a:ext cx="1916295" cy="114977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mj-lt"/>
            <a:buNone/>
          </a:pPr>
          <a:r>
            <a:rPr lang="en-US" sz="1800" kern="1200" dirty="0">
              <a:solidFill>
                <a:schemeClr val="bg1"/>
              </a:solidFill>
            </a:rPr>
            <a:t>The modalities of the collaboration</a:t>
          </a:r>
          <a:endParaRPr lang="pt-PT" sz="1800" kern="1200" dirty="0">
            <a:solidFill>
              <a:schemeClr val="bg1"/>
            </a:solidFill>
          </a:endParaRPr>
        </a:p>
      </dsp:txBody>
      <dsp:txXfrm>
        <a:off x="3539" y="253683"/>
        <a:ext cx="1916295" cy="1149777"/>
      </dsp:txXfrm>
    </dsp:sp>
    <dsp:sp modelId="{A360D324-E72A-4DC8-BAC6-AAF5B3832086}">
      <dsp:nvSpPr>
        <dsp:cNvPr id="0" name=""/>
        <dsp:cNvSpPr/>
      </dsp:nvSpPr>
      <dsp:spPr>
        <a:xfrm>
          <a:off x="2111463" y="253683"/>
          <a:ext cx="1916295" cy="1149777"/>
        </a:xfrm>
        <a:prstGeom prst="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mj-lt"/>
            <a:buNone/>
          </a:pPr>
          <a:r>
            <a:rPr lang="en-US" sz="1800" kern="1200" dirty="0">
              <a:solidFill>
                <a:schemeClr val="bg1"/>
              </a:solidFill>
            </a:rPr>
            <a:t>The roles of the people involved</a:t>
          </a:r>
          <a:endParaRPr lang="pt-PT" sz="1800" kern="1200" dirty="0">
            <a:solidFill>
              <a:schemeClr val="bg1"/>
            </a:solidFill>
          </a:endParaRPr>
        </a:p>
      </dsp:txBody>
      <dsp:txXfrm>
        <a:off x="2111463" y="253683"/>
        <a:ext cx="1916295" cy="1149777"/>
      </dsp:txXfrm>
    </dsp:sp>
    <dsp:sp modelId="{2D8825F5-D0BF-4C37-9EFC-20E46728CB68}">
      <dsp:nvSpPr>
        <dsp:cNvPr id="0" name=""/>
        <dsp:cNvSpPr/>
      </dsp:nvSpPr>
      <dsp:spPr>
        <a:xfrm>
          <a:off x="4219388" y="253683"/>
          <a:ext cx="1916295" cy="1149777"/>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mj-lt"/>
            <a:buNone/>
          </a:pPr>
          <a:r>
            <a:rPr lang="en-US" sz="1800" kern="1200" dirty="0">
              <a:solidFill>
                <a:schemeClr val="bg1"/>
              </a:solidFill>
            </a:rPr>
            <a:t>The number of trainees involved and the most useful profiles</a:t>
          </a:r>
          <a:endParaRPr lang="pt-PT" sz="1800" kern="1200" dirty="0">
            <a:solidFill>
              <a:schemeClr val="bg1"/>
            </a:solidFill>
          </a:endParaRPr>
        </a:p>
      </dsp:txBody>
      <dsp:txXfrm>
        <a:off x="4219388" y="253683"/>
        <a:ext cx="1916295" cy="1149777"/>
      </dsp:txXfrm>
    </dsp:sp>
    <dsp:sp modelId="{C4448FEF-02FB-4EC1-9B1B-73EAFD0CB5B2}">
      <dsp:nvSpPr>
        <dsp:cNvPr id="0" name=""/>
        <dsp:cNvSpPr/>
      </dsp:nvSpPr>
      <dsp:spPr>
        <a:xfrm>
          <a:off x="6327313" y="253683"/>
          <a:ext cx="1916295" cy="1149777"/>
        </a:xfrm>
        <a:prstGeom prst="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mj-lt"/>
            <a:buNone/>
          </a:pPr>
          <a:r>
            <a:rPr lang="en-US" sz="1800" kern="1200" dirty="0">
              <a:solidFill>
                <a:schemeClr val="bg1"/>
              </a:solidFill>
            </a:rPr>
            <a:t>The criteria for choosing candidates</a:t>
          </a:r>
          <a:endParaRPr lang="pt-PT" sz="1800" kern="1200" dirty="0">
            <a:solidFill>
              <a:schemeClr val="bg1"/>
            </a:solidFill>
          </a:endParaRPr>
        </a:p>
      </dsp:txBody>
      <dsp:txXfrm>
        <a:off x="6327313" y="253683"/>
        <a:ext cx="1916295" cy="1149777"/>
      </dsp:txXfrm>
    </dsp:sp>
    <dsp:sp modelId="{9A00D27D-B336-4CE6-9096-5D49C7673B24}">
      <dsp:nvSpPr>
        <dsp:cNvPr id="0" name=""/>
        <dsp:cNvSpPr/>
      </dsp:nvSpPr>
      <dsp:spPr>
        <a:xfrm>
          <a:off x="8435237" y="253683"/>
          <a:ext cx="1916295" cy="1149777"/>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mj-lt"/>
            <a:buNone/>
          </a:pPr>
          <a:r>
            <a:rPr lang="en-US" sz="1800" kern="1200">
              <a:solidFill>
                <a:schemeClr val="bg1"/>
              </a:solidFill>
            </a:rPr>
            <a:t>Intermediate and final evaluation criteria</a:t>
          </a:r>
          <a:endParaRPr lang="pt-PT" sz="1800" kern="1200" dirty="0">
            <a:solidFill>
              <a:schemeClr val="bg1"/>
            </a:solidFill>
          </a:endParaRPr>
        </a:p>
      </dsp:txBody>
      <dsp:txXfrm>
        <a:off x="8435237" y="253683"/>
        <a:ext cx="1916295" cy="114977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2F29C-D06F-4CA0-A178-D4F55F92C93C}">
      <dsp:nvSpPr>
        <dsp:cNvPr id="0" name=""/>
        <dsp:cNvSpPr/>
      </dsp:nvSpPr>
      <dsp:spPr>
        <a:xfrm>
          <a:off x="0" y="0"/>
          <a:ext cx="7038364" cy="10167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239A42-90B7-4242-B856-0E4D9BC05A54}">
      <dsp:nvSpPr>
        <dsp:cNvPr id="0" name=""/>
        <dsp:cNvSpPr/>
      </dsp:nvSpPr>
      <dsp:spPr>
        <a:xfrm>
          <a:off x="307554" y="229193"/>
          <a:ext cx="559189" cy="55918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BFC181-27E9-4F9C-BE61-C766BE9AE7D3}">
      <dsp:nvSpPr>
        <dsp:cNvPr id="0" name=""/>
        <dsp:cNvSpPr/>
      </dsp:nvSpPr>
      <dsp:spPr>
        <a:xfrm>
          <a:off x="1174297" y="434"/>
          <a:ext cx="5864066" cy="1016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602" tIns="107602" rIns="107602" bIns="107602" numCol="1" spcCol="1270" anchor="ctr" anchorCtr="0">
          <a:noAutofit/>
        </a:bodyPr>
        <a:lstStyle/>
        <a:p>
          <a:pPr marL="0" lvl="0" indent="0" algn="l" defTabSz="755650">
            <a:lnSpc>
              <a:spcPct val="100000"/>
            </a:lnSpc>
            <a:spcBef>
              <a:spcPct val="0"/>
            </a:spcBef>
            <a:spcAft>
              <a:spcPct val="35000"/>
            </a:spcAft>
            <a:buNone/>
          </a:pPr>
          <a:r>
            <a:rPr lang="en-GB" sz="1700" kern="1200" dirty="0"/>
            <a:t>In small groups, discuss about strategies, initiatives and practices that you know to strengthen the VET-Business cooperation. You will have 10 minutes to exchange ideas.</a:t>
          </a:r>
          <a:endParaRPr lang="en-US" sz="1700" kern="1200" dirty="0"/>
        </a:p>
      </dsp:txBody>
      <dsp:txXfrm>
        <a:off x="1174297" y="434"/>
        <a:ext cx="5864066" cy="1016708"/>
      </dsp:txXfrm>
    </dsp:sp>
    <dsp:sp modelId="{AEC5B5E3-FFF5-4E04-B5F5-30AC83926FF9}">
      <dsp:nvSpPr>
        <dsp:cNvPr id="0" name=""/>
        <dsp:cNvSpPr/>
      </dsp:nvSpPr>
      <dsp:spPr>
        <a:xfrm>
          <a:off x="0" y="1271319"/>
          <a:ext cx="7038364" cy="10167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B0AF54-8881-4F52-B3F3-E0E5C0D93AC3}">
      <dsp:nvSpPr>
        <dsp:cNvPr id="0" name=""/>
        <dsp:cNvSpPr/>
      </dsp:nvSpPr>
      <dsp:spPr>
        <a:xfrm>
          <a:off x="307554" y="1500078"/>
          <a:ext cx="559189" cy="55918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BD4AF2F-EBBC-43E9-8504-1B10B189FFC8}">
      <dsp:nvSpPr>
        <dsp:cNvPr id="0" name=""/>
        <dsp:cNvSpPr/>
      </dsp:nvSpPr>
      <dsp:spPr>
        <a:xfrm>
          <a:off x="1174297" y="1271319"/>
          <a:ext cx="5864066" cy="1016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602" tIns="107602" rIns="107602" bIns="107602" numCol="1" spcCol="1270" anchor="ctr" anchorCtr="0">
          <a:noAutofit/>
        </a:bodyPr>
        <a:lstStyle/>
        <a:p>
          <a:pPr marL="0" lvl="0" indent="0" algn="l" defTabSz="755650">
            <a:lnSpc>
              <a:spcPct val="100000"/>
            </a:lnSpc>
            <a:spcBef>
              <a:spcPct val="0"/>
            </a:spcBef>
            <a:spcAft>
              <a:spcPct val="35000"/>
            </a:spcAft>
            <a:buNone/>
          </a:pPr>
          <a:r>
            <a:rPr lang="en-GB" sz="1700" kern="1200" dirty="0"/>
            <a:t>Write down the ideas of the group in a paper provided by the trainers.</a:t>
          </a:r>
          <a:endParaRPr lang="en-US" sz="1700" kern="1200" dirty="0"/>
        </a:p>
      </dsp:txBody>
      <dsp:txXfrm>
        <a:off x="1174297" y="1271319"/>
        <a:ext cx="5864066" cy="1016708"/>
      </dsp:txXfrm>
    </dsp:sp>
    <dsp:sp modelId="{CEBAF20F-D744-49C2-84E7-62289C87AC03}">
      <dsp:nvSpPr>
        <dsp:cNvPr id="0" name=""/>
        <dsp:cNvSpPr/>
      </dsp:nvSpPr>
      <dsp:spPr>
        <a:xfrm>
          <a:off x="0" y="2542204"/>
          <a:ext cx="7038364" cy="10167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009D73-AB09-43EF-BFC4-147B47381176}">
      <dsp:nvSpPr>
        <dsp:cNvPr id="0" name=""/>
        <dsp:cNvSpPr/>
      </dsp:nvSpPr>
      <dsp:spPr>
        <a:xfrm>
          <a:off x="307554" y="2770963"/>
          <a:ext cx="559189" cy="55918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6BA1F4-10C4-4A2F-8128-AB677F0B3436}">
      <dsp:nvSpPr>
        <dsp:cNvPr id="0" name=""/>
        <dsp:cNvSpPr/>
      </dsp:nvSpPr>
      <dsp:spPr>
        <a:xfrm>
          <a:off x="1174297" y="2542204"/>
          <a:ext cx="5864066" cy="1016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602" tIns="107602" rIns="107602" bIns="107602" numCol="1" spcCol="1270" anchor="ctr" anchorCtr="0">
          <a:noAutofit/>
        </a:bodyPr>
        <a:lstStyle/>
        <a:p>
          <a:pPr marL="0" lvl="0" indent="0" algn="l" defTabSz="755650">
            <a:lnSpc>
              <a:spcPct val="100000"/>
            </a:lnSpc>
            <a:spcBef>
              <a:spcPct val="0"/>
            </a:spcBef>
            <a:spcAft>
              <a:spcPct val="35000"/>
            </a:spcAft>
            <a:buNone/>
          </a:pPr>
          <a:r>
            <a:rPr lang="en-US" sz="1700" kern="1200" dirty="0"/>
            <a:t>Share your ideas with the other groups and settle conclusions.</a:t>
          </a:r>
        </a:p>
      </dsp:txBody>
      <dsp:txXfrm>
        <a:off x="1174297" y="2542204"/>
        <a:ext cx="5864066" cy="10167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102B9D-C804-44F1-9FEA-9BA8378634DB}">
      <dsp:nvSpPr>
        <dsp:cNvPr id="0" name=""/>
        <dsp:cNvSpPr/>
      </dsp:nvSpPr>
      <dsp:spPr>
        <a:xfrm>
          <a:off x="271950" y="859628"/>
          <a:ext cx="843873" cy="843873"/>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E37B75-94D9-4416-8DBF-4D71BD2F9267}">
      <dsp:nvSpPr>
        <dsp:cNvPr id="0" name=""/>
        <dsp:cNvSpPr/>
      </dsp:nvSpPr>
      <dsp:spPr>
        <a:xfrm>
          <a:off x="451792" y="1039470"/>
          <a:ext cx="484189" cy="48418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A558B5-4B0B-4218-836C-C66BDB09C6DC}">
      <dsp:nvSpPr>
        <dsp:cNvPr id="0" name=""/>
        <dsp:cNvSpPr/>
      </dsp:nvSpPr>
      <dsp:spPr>
        <a:xfrm>
          <a:off x="2187" y="196634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b="1" kern="1200" noProof="0" dirty="0">
              <a:solidFill>
                <a:schemeClr val="tx1"/>
              </a:solidFill>
            </a:rPr>
            <a:t>Quality Framework for the Cooperation in VET System</a:t>
          </a:r>
          <a:endParaRPr lang="en-GB" sz="1200" b="1" kern="1200" noProof="0" dirty="0">
            <a:solidFill>
              <a:schemeClr val="tx1"/>
            </a:solidFill>
          </a:endParaRPr>
        </a:p>
      </dsp:txBody>
      <dsp:txXfrm>
        <a:off x="2187" y="1966347"/>
        <a:ext cx="1383398" cy="553359"/>
      </dsp:txXfrm>
    </dsp:sp>
    <dsp:sp modelId="{97787520-DE84-4B61-907A-7D21DCBD61FF}">
      <dsp:nvSpPr>
        <dsp:cNvPr id="0" name=""/>
        <dsp:cNvSpPr/>
      </dsp:nvSpPr>
      <dsp:spPr>
        <a:xfrm>
          <a:off x="1897443" y="859628"/>
          <a:ext cx="843873" cy="843873"/>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8DFD23-F72A-4676-B92D-F7A03C7D38C1}">
      <dsp:nvSpPr>
        <dsp:cNvPr id="0" name=""/>
        <dsp:cNvSpPr/>
      </dsp:nvSpPr>
      <dsp:spPr>
        <a:xfrm>
          <a:off x="2077285" y="1039470"/>
          <a:ext cx="484189" cy="48418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FE429D-452F-4803-A2D9-E93A4D8B362C}">
      <dsp:nvSpPr>
        <dsp:cNvPr id="0" name=""/>
        <dsp:cNvSpPr/>
      </dsp:nvSpPr>
      <dsp:spPr>
        <a:xfrm>
          <a:off x="1627681" y="196634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pt-PT" sz="1200" b="1" kern="1200" noProof="0" dirty="0" err="1">
              <a:solidFill>
                <a:schemeClr val="tx1"/>
              </a:solidFill>
            </a:rPr>
            <a:t>Introduction</a:t>
          </a:r>
          <a:endParaRPr lang="pt-PT" sz="1200" b="1" kern="1200" noProof="0" dirty="0">
            <a:solidFill>
              <a:schemeClr val="tx1"/>
            </a:solidFill>
          </a:endParaRPr>
        </a:p>
      </dsp:txBody>
      <dsp:txXfrm>
        <a:off x="1627681" y="1966347"/>
        <a:ext cx="1383398" cy="553359"/>
      </dsp:txXfrm>
    </dsp:sp>
    <dsp:sp modelId="{6257B4BC-FC11-4C8D-9D84-A85539B560E6}">
      <dsp:nvSpPr>
        <dsp:cNvPr id="0" name=""/>
        <dsp:cNvSpPr/>
      </dsp:nvSpPr>
      <dsp:spPr>
        <a:xfrm>
          <a:off x="3522936" y="859628"/>
          <a:ext cx="843873" cy="843873"/>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BED510-B1C3-4F48-8419-AE27D9B45755}">
      <dsp:nvSpPr>
        <dsp:cNvPr id="0" name=""/>
        <dsp:cNvSpPr/>
      </dsp:nvSpPr>
      <dsp:spPr>
        <a:xfrm>
          <a:off x="3702778" y="1039470"/>
          <a:ext cx="484189" cy="48418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107F4C-D49E-4409-98C6-B1E726345903}">
      <dsp:nvSpPr>
        <dsp:cNvPr id="0" name=""/>
        <dsp:cNvSpPr/>
      </dsp:nvSpPr>
      <dsp:spPr>
        <a:xfrm>
          <a:off x="3253174" y="196634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pt-PT" sz="1200" b="1" kern="1200" noProof="0" dirty="0">
              <a:solidFill>
                <a:schemeClr val="tx1"/>
              </a:solidFill>
            </a:rPr>
            <a:t>VET-Business </a:t>
          </a:r>
          <a:r>
            <a:rPr lang="pt-PT" sz="1200" b="1" kern="1200" noProof="0" dirty="0" err="1">
              <a:solidFill>
                <a:schemeClr val="tx1"/>
              </a:solidFill>
            </a:rPr>
            <a:t>Cooperation</a:t>
          </a:r>
          <a:endParaRPr lang="pt-PT" sz="1200" b="1" kern="1200" noProof="0" dirty="0">
            <a:solidFill>
              <a:schemeClr val="tx1"/>
            </a:solidFill>
          </a:endParaRPr>
        </a:p>
      </dsp:txBody>
      <dsp:txXfrm>
        <a:off x="3253174" y="1966347"/>
        <a:ext cx="1383398" cy="553359"/>
      </dsp:txXfrm>
    </dsp:sp>
    <dsp:sp modelId="{4E25E462-7BFA-47F6-8C4A-D6663EB3B7BB}">
      <dsp:nvSpPr>
        <dsp:cNvPr id="0" name=""/>
        <dsp:cNvSpPr/>
      </dsp:nvSpPr>
      <dsp:spPr>
        <a:xfrm>
          <a:off x="5148430" y="859628"/>
          <a:ext cx="843873" cy="843873"/>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9577A9-9699-4F94-93EE-55F681BAAA00}">
      <dsp:nvSpPr>
        <dsp:cNvPr id="0" name=""/>
        <dsp:cNvSpPr/>
      </dsp:nvSpPr>
      <dsp:spPr>
        <a:xfrm>
          <a:off x="5328271" y="1039470"/>
          <a:ext cx="484189" cy="48418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4C3D9F-1C3D-4626-84B6-697CF1BA33AF}">
      <dsp:nvSpPr>
        <dsp:cNvPr id="0" name=""/>
        <dsp:cNvSpPr/>
      </dsp:nvSpPr>
      <dsp:spPr>
        <a:xfrm>
          <a:off x="4878667" y="196634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b="1" kern="1200" noProof="0" dirty="0">
              <a:solidFill>
                <a:schemeClr val="tx1"/>
              </a:solidFill>
            </a:rPr>
            <a:t>How to promote VET-Business cooperation?</a:t>
          </a:r>
          <a:endParaRPr lang="pt-PT" sz="1200" b="1" kern="1200" noProof="0" dirty="0">
            <a:solidFill>
              <a:schemeClr val="tx1"/>
            </a:solidFill>
          </a:endParaRPr>
        </a:p>
      </dsp:txBody>
      <dsp:txXfrm>
        <a:off x="4878667" y="1966347"/>
        <a:ext cx="1383398" cy="553359"/>
      </dsp:txXfrm>
    </dsp:sp>
    <dsp:sp modelId="{2B14DA4F-0716-4A80-809B-20C3EB3EAC3D}">
      <dsp:nvSpPr>
        <dsp:cNvPr id="0" name=""/>
        <dsp:cNvSpPr/>
      </dsp:nvSpPr>
      <dsp:spPr>
        <a:xfrm>
          <a:off x="6773923" y="859628"/>
          <a:ext cx="843873" cy="843873"/>
        </a:xfrm>
        <a:prstGeom prst="round2DiagRect">
          <a:avLst>
            <a:gd name="adj1" fmla="val 29727"/>
            <a:gd name="adj2" fmla="val 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D523B9-FC1F-4D9A-8E05-A2029B6D488C}">
      <dsp:nvSpPr>
        <dsp:cNvPr id="0" name=""/>
        <dsp:cNvSpPr/>
      </dsp:nvSpPr>
      <dsp:spPr>
        <a:xfrm>
          <a:off x="6953765" y="1039470"/>
          <a:ext cx="484189" cy="48418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48F2FB-6012-4DB0-A7F7-1A5E57658A1E}">
      <dsp:nvSpPr>
        <dsp:cNvPr id="0" name=""/>
        <dsp:cNvSpPr/>
      </dsp:nvSpPr>
      <dsp:spPr>
        <a:xfrm>
          <a:off x="6504160" y="1966347"/>
          <a:ext cx="1383398" cy="55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b="1" kern="1200" noProof="0" dirty="0">
              <a:solidFill>
                <a:schemeClr val="tx1"/>
              </a:solidFill>
            </a:rPr>
            <a:t>Which strategies, initiatives and practices exist?</a:t>
          </a:r>
          <a:endParaRPr lang="pt-PT" sz="1200" b="1" kern="1200" noProof="0" dirty="0" err="1">
            <a:solidFill>
              <a:schemeClr val="tx1"/>
            </a:solidFill>
          </a:endParaRPr>
        </a:p>
      </dsp:txBody>
      <dsp:txXfrm>
        <a:off x="6504160" y="1966347"/>
        <a:ext cx="1383398" cy="55335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F7A328-B9E7-4347-8762-139997BF0F82}" type="datetimeFigureOut">
              <a:rPr lang="en-GB" smtClean="0"/>
              <a:t>23/09/2019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0E92A-8DF8-7641-ACDB-248832DE3BBF}" type="slidenum">
              <a:rPr lang="en-GB" smtClean="0"/>
              <a:t>‹nº›</a:t>
            </a:fld>
            <a:endParaRPr lang="en-GB"/>
          </a:p>
        </p:txBody>
      </p:sp>
    </p:spTree>
    <p:extLst>
      <p:ext uri="{BB962C8B-B14F-4D97-AF65-F5344CB8AC3E}">
        <p14:creationId xmlns:p14="http://schemas.microsoft.com/office/powerpoint/2010/main" val="211862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jpeg"/><Relationship Id="rId11" Type="http://schemas.openxmlformats.org/officeDocument/2006/relationships/image" Target="../media/image10.jpg"/><Relationship Id="rId5" Type="http://schemas.openxmlformats.org/officeDocument/2006/relationships/image" Target="../media/image4.gif"/><Relationship Id="rId10" Type="http://schemas.openxmlformats.org/officeDocument/2006/relationships/image" Target="../media/image9.jpeg"/><Relationship Id="rId4" Type="http://schemas.openxmlformats.org/officeDocument/2006/relationships/image" Target="../media/image3.jp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gif"/></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jpeg"/><Relationship Id="rId11" Type="http://schemas.openxmlformats.org/officeDocument/2006/relationships/image" Target="../media/image10.jpg"/><Relationship Id="rId5" Type="http://schemas.openxmlformats.org/officeDocument/2006/relationships/image" Target="../media/image4.gif"/><Relationship Id="rId10" Type="http://schemas.openxmlformats.org/officeDocument/2006/relationships/image" Target="../media/image9.jpeg"/><Relationship Id="rId4" Type="http://schemas.openxmlformats.org/officeDocument/2006/relationships/image" Target="../media/image3.jpg"/><Relationship Id="rId9"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0.jp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jpeg"/><Relationship Id="rId11" Type="http://schemas.openxmlformats.org/officeDocument/2006/relationships/image" Target="../media/image12.png"/><Relationship Id="rId5" Type="http://schemas.openxmlformats.org/officeDocument/2006/relationships/image" Target="../media/image4.gif"/><Relationship Id="rId10" Type="http://schemas.openxmlformats.org/officeDocument/2006/relationships/image" Target="../media/image9.jpeg"/><Relationship Id="rId4" Type="http://schemas.openxmlformats.org/officeDocument/2006/relationships/image" Target="../media/image3.jpg"/><Relationship Id="rId9"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45758" y="3139755"/>
            <a:ext cx="9144000" cy="1023257"/>
          </a:xfrm>
        </p:spPr>
        <p:txBody>
          <a:bodyPr/>
          <a:lstStyle>
            <a:lvl1pPr marL="0" indent="0" algn="ctr">
              <a:buNone/>
              <a:defRPr sz="2800" b="1">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16801" t="20859" r="11914" b="18273"/>
          <a:stretch/>
        </p:blipFill>
        <p:spPr>
          <a:xfrm>
            <a:off x="3715801" y="128068"/>
            <a:ext cx="4675416" cy="2852477"/>
          </a:xfrm>
          <a:prstGeom prst="rect">
            <a:avLst/>
          </a:prstGeom>
        </p:spPr>
      </p:pic>
      <p:sp>
        <p:nvSpPr>
          <p:cNvPr id="16" name="Content Placeholder 15"/>
          <p:cNvSpPr>
            <a:spLocks noGrp="1"/>
          </p:cNvSpPr>
          <p:nvPr>
            <p:ph sz="quarter" idx="13" hasCustomPrompt="1"/>
          </p:nvPr>
        </p:nvSpPr>
        <p:spPr>
          <a:xfrm>
            <a:off x="1545758" y="4176671"/>
            <a:ext cx="9144000" cy="773112"/>
          </a:xfrm>
        </p:spPr>
        <p:txBody>
          <a:bodyPr/>
          <a:lstStyle>
            <a:lvl1pPr marL="0" indent="0" algn="ctr">
              <a:buNone/>
              <a:defRPr/>
            </a:lvl1pPr>
          </a:lstStyle>
          <a:p>
            <a:pPr lvl="0"/>
            <a:r>
              <a:rPr lang="en-US" dirty="0"/>
              <a:t>Author</a:t>
            </a:r>
          </a:p>
        </p:txBody>
      </p:sp>
      <p:sp>
        <p:nvSpPr>
          <p:cNvPr id="65" name="TextBox 64"/>
          <p:cNvSpPr txBox="1"/>
          <p:nvPr userDrawn="1"/>
        </p:nvSpPr>
        <p:spPr>
          <a:xfrm>
            <a:off x="8991600" y="6913418"/>
            <a:ext cx="184731" cy="369332"/>
          </a:xfrm>
          <a:prstGeom prst="rect">
            <a:avLst/>
          </a:prstGeom>
          <a:noFill/>
        </p:spPr>
        <p:txBody>
          <a:bodyPr wrap="none" rtlCol="0">
            <a:spAutoFit/>
          </a:bodyPr>
          <a:lstStyle/>
          <a:p>
            <a:endParaRPr lang="en-GB" dirty="0"/>
          </a:p>
        </p:txBody>
      </p:sp>
      <p:grpSp>
        <p:nvGrpSpPr>
          <p:cNvPr id="4" name="Group 3"/>
          <p:cNvGrpSpPr/>
          <p:nvPr userDrawn="1"/>
        </p:nvGrpSpPr>
        <p:grpSpPr>
          <a:xfrm>
            <a:off x="1360714" y="5905984"/>
            <a:ext cx="9977442" cy="952016"/>
            <a:chOff x="1430972" y="6013401"/>
            <a:chExt cx="9977442" cy="952016"/>
          </a:xfrm>
        </p:grpSpPr>
        <p:pic>
          <p:nvPicPr>
            <p:cNvPr id="57" name="Picture 5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2109" y="6216612"/>
              <a:ext cx="1225372" cy="459658"/>
            </a:xfrm>
            <a:prstGeom prst="rect">
              <a:avLst/>
            </a:prstGeom>
          </p:spPr>
        </p:pic>
        <p:pic>
          <p:nvPicPr>
            <p:cNvPr id="58" name="Picture 5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5722" y="6068534"/>
              <a:ext cx="599168" cy="679241"/>
            </a:xfrm>
            <a:prstGeom prst="rect">
              <a:avLst/>
            </a:prstGeom>
          </p:spPr>
        </p:pic>
        <p:pic>
          <p:nvPicPr>
            <p:cNvPr id="59" name="Picture 5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529273" y="6048994"/>
              <a:ext cx="716518" cy="698781"/>
            </a:xfrm>
            <a:prstGeom prst="rect">
              <a:avLst/>
            </a:prstGeom>
          </p:spPr>
        </p:pic>
        <p:pic>
          <p:nvPicPr>
            <p:cNvPr id="60" name="Picture 5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51815" y="6043797"/>
              <a:ext cx="568999" cy="683603"/>
            </a:xfrm>
            <a:prstGeom prst="rect">
              <a:avLst/>
            </a:prstGeom>
          </p:spPr>
        </p:pic>
        <p:pic>
          <p:nvPicPr>
            <p:cNvPr id="61" name="Picture 6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038915" y="6013401"/>
              <a:ext cx="953227" cy="952016"/>
            </a:xfrm>
            <a:prstGeom prst="rect">
              <a:avLst/>
            </a:prstGeom>
          </p:spPr>
        </p:pic>
        <p:pic>
          <p:nvPicPr>
            <p:cNvPr id="62" name="Picture 6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02513" y="6175872"/>
              <a:ext cx="1205901" cy="480150"/>
            </a:xfrm>
            <a:prstGeom prst="rect">
              <a:avLst/>
            </a:prstGeom>
          </p:spPr>
        </p:pic>
        <p:pic>
          <p:nvPicPr>
            <p:cNvPr id="63" name="Picture 62"/>
            <p:cNvPicPr>
              <a:picLocks noChangeAspect="1"/>
            </p:cNvPicPr>
            <p:nvPr userDrawn="1"/>
          </p:nvPicPr>
          <p:blipFill rotWithShape="1">
            <a:blip r:embed="rId9">
              <a:extLst>
                <a:ext uri="{28A0092B-C50C-407E-A947-70E740481C1C}">
                  <a14:useLocalDpi xmlns:a14="http://schemas.microsoft.com/office/drawing/2010/main" val="0"/>
                </a:ext>
              </a:extLst>
            </a:blip>
            <a:srcRect t="12270"/>
            <a:stretch/>
          </p:blipFill>
          <p:spPr>
            <a:xfrm>
              <a:off x="1430972" y="6344821"/>
              <a:ext cx="1448785" cy="289176"/>
            </a:xfrm>
            <a:prstGeom prst="rect">
              <a:avLst/>
            </a:prstGeom>
          </p:spPr>
        </p:pic>
        <p:pic>
          <p:nvPicPr>
            <p:cNvPr id="2" name="Picture 1"/>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479378" y="6143215"/>
              <a:ext cx="1422648" cy="478720"/>
            </a:xfrm>
            <a:prstGeom prst="rect">
              <a:avLst/>
            </a:prstGeom>
          </p:spPr>
        </p:pic>
      </p:grpSp>
      <p:grpSp>
        <p:nvGrpSpPr>
          <p:cNvPr id="5" name="Agrupar 4">
            <a:extLst>
              <a:ext uri="{FF2B5EF4-FFF2-40B4-BE49-F238E27FC236}">
                <a16:creationId xmlns:a16="http://schemas.microsoft.com/office/drawing/2014/main" id="{CA493D85-5263-4AA7-9334-A2296999847D}"/>
              </a:ext>
            </a:extLst>
          </p:cNvPr>
          <p:cNvGrpSpPr/>
          <p:nvPr userDrawn="1"/>
        </p:nvGrpSpPr>
        <p:grpSpPr>
          <a:xfrm>
            <a:off x="476250" y="-11586"/>
            <a:ext cx="10884961" cy="388676"/>
            <a:chOff x="476250" y="-11586"/>
            <a:chExt cx="10884961" cy="388676"/>
          </a:xfrm>
        </p:grpSpPr>
        <p:sp>
          <p:nvSpPr>
            <p:cNvPr id="67" name="TextBox 66"/>
            <p:cNvSpPr txBox="1"/>
            <p:nvPr userDrawn="1"/>
          </p:nvSpPr>
          <p:spPr>
            <a:xfrm>
              <a:off x="8302325" y="73576"/>
              <a:ext cx="3058886" cy="276999"/>
            </a:xfrm>
            <a:prstGeom prst="rect">
              <a:avLst/>
            </a:prstGeom>
            <a:solidFill>
              <a:schemeClr val="bg1"/>
            </a:solidFill>
          </p:spPr>
          <p:txBody>
            <a:bodyPr wrap="square" rtlCol="0">
              <a:spAutoFit/>
            </a:bodyPr>
            <a:lstStyle/>
            <a:p>
              <a:pPr algn="r"/>
              <a:r>
                <a:rPr lang="en-GB" sz="1200" b="1" dirty="0">
                  <a:solidFill>
                    <a:srgbClr val="0099CC"/>
                  </a:solidFill>
                </a:rPr>
                <a:t>Project</a:t>
              </a:r>
              <a:r>
                <a:rPr lang="en-GB" sz="1200" b="1" baseline="0" dirty="0">
                  <a:solidFill>
                    <a:srgbClr val="0099CC"/>
                  </a:solidFill>
                </a:rPr>
                <a:t> number 2017-PT01-KA202-035953</a:t>
              </a:r>
            </a:p>
          </p:txBody>
        </p:sp>
        <p:pic>
          <p:nvPicPr>
            <p:cNvPr id="17" name="Picture 65">
              <a:extLst>
                <a:ext uri="{FF2B5EF4-FFF2-40B4-BE49-F238E27FC236}">
                  <a16:creationId xmlns:a16="http://schemas.microsoft.com/office/drawing/2014/main" id="{36D964E5-19D6-4B09-BB2E-4FB189EC518B}"/>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76250" y="-11586"/>
              <a:ext cx="1360714" cy="388676"/>
            </a:xfrm>
            <a:prstGeom prst="rect">
              <a:avLst/>
            </a:prstGeom>
          </p:spPr>
        </p:pic>
      </p:grpSp>
      <p:grpSp>
        <p:nvGrpSpPr>
          <p:cNvPr id="6" name="Agrupar 5">
            <a:extLst>
              <a:ext uri="{FF2B5EF4-FFF2-40B4-BE49-F238E27FC236}">
                <a16:creationId xmlns:a16="http://schemas.microsoft.com/office/drawing/2014/main" id="{625F26D7-137A-4271-B1AF-E7E1D86718C7}"/>
              </a:ext>
            </a:extLst>
          </p:cNvPr>
          <p:cNvGrpSpPr/>
          <p:nvPr userDrawn="1"/>
        </p:nvGrpSpPr>
        <p:grpSpPr>
          <a:xfrm>
            <a:off x="476250" y="28476"/>
            <a:ext cx="10884961" cy="388676"/>
            <a:chOff x="476250" y="28476"/>
            <a:chExt cx="10884961" cy="388676"/>
          </a:xfrm>
        </p:grpSpPr>
        <p:pic>
          <p:nvPicPr>
            <p:cNvPr id="66" name="Picture 65"/>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76250" y="28476"/>
              <a:ext cx="1360714" cy="388676"/>
            </a:xfrm>
            <a:prstGeom prst="rect">
              <a:avLst/>
            </a:prstGeom>
          </p:spPr>
        </p:pic>
        <p:sp>
          <p:nvSpPr>
            <p:cNvPr id="18" name="TextBox 66">
              <a:extLst>
                <a:ext uri="{FF2B5EF4-FFF2-40B4-BE49-F238E27FC236}">
                  <a16:creationId xmlns:a16="http://schemas.microsoft.com/office/drawing/2014/main" id="{2065EF41-4B21-4A7E-AE32-E4CE2B7B3F95}"/>
                </a:ext>
              </a:extLst>
            </p:cNvPr>
            <p:cNvSpPr txBox="1"/>
            <p:nvPr userDrawn="1"/>
          </p:nvSpPr>
          <p:spPr>
            <a:xfrm>
              <a:off x="8302325" y="33514"/>
              <a:ext cx="3058886" cy="276999"/>
            </a:xfrm>
            <a:prstGeom prst="rect">
              <a:avLst/>
            </a:prstGeom>
            <a:solidFill>
              <a:schemeClr val="bg1"/>
            </a:solidFill>
          </p:spPr>
          <p:txBody>
            <a:bodyPr wrap="square" rtlCol="0">
              <a:spAutoFit/>
            </a:bodyPr>
            <a:lstStyle/>
            <a:p>
              <a:pPr algn="r"/>
              <a:r>
                <a:rPr lang="en-GB" sz="1200" b="1" dirty="0">
                  <a:solidFill>
                    <a:srgbClr val="0099CC"/>
                  </a:solidFill>
                </a:rPr>
                <a:t>Project</a:t>
              </a:r>
              <a:r>
                <a:rPr lang="en-GB" sz="1200" b="1" baseline="0" dirty="0">
                  <a:solidFill>
                    <a:srgbClr val="0099CC"/>
                  </a:solidFill>
                </a:rPr>
                <a:t> number 2017-PT01-KA202-035953</a:t>
              </a:r>
            </a:p>
          </p:txBody>
        </p:sp>
      </p:grpSp>
    </p:spTree>
    <p:extLst>
      <p:ext uri="{BB962C8B-B14F-4D97-AF65-F5344CB8AC3E}">
        <p14:creationId xmlns:p14="http://schemas.microsoft.com/office/powerpoint/2010/main" val="1551363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7987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660762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Tree>
    <p:extLst>
      <p:ext uri="{BB962C8B-B14F-4D97-AF65-F5344CB8AC3E}">
        <p14:creationId xmlns:p14="http://schemas.microsoft.com/office/powerpoint/2010/main" val="1171363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grpSp>
        <p:nvGrpSpPr>
          <p:cNvPr id="6" name="Group 5"/>
          <p:cNvGrpSpPr/>
          <p:nvPr userDrawn="1"/>
        </p:nvGrpSpPr>
        <p:grpSpPr>
          <a:xfrm>
            <a:off x="2125887" y="5966622"/>
            <a:ext cx="8137076" cy="967578"/>
            <a:chOff x="1202615" y="5981390"/>
            <a:chExt cx="8137076" cy="967578"/>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69114" y="6189370"/>
              <a:ext cx="1225372" cy="459658"/>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17844" y="6035344"/>
              <a:ext cx="599168" cy="67924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60804" y="5981390"/>
              <a:ext cx="716518" cy="698781"/>
            </a:xfrm>
            <a:prstGeom prst="rect">
              <a:avLst/>
            </a:prstGeom>
          </p:spPr>
        </p:pic>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88555" y="6014702"/>
              <a:ext cx="568999" cy="683603"/>
            </a:xfrm>
            <a:prstGeom prst="rect">
              <a:avLst/>
            </a:prstGeom>
          </p:spPr>
        </p:pic>
        <p:pic>
          <p:nvPicPr>
            <p:cNvPr id="11" name="Picture 1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792529" y="5996952"/>
              <a:ext cx="953227" cy="952016"/>
            </a:xfrm>
            <a:prstGeom prst="rect">
              <a:avLst/>
            </a:prstGeom>
          </p:spPr>
        </p:pic>
        <p:pic>
          <p:nvPicPr>
            <p:cNvPr id="12" name="Picture 1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133790" y="6168878"/>
              <a:ext cx="1205901" cy="480150"/>
            </a:xfrm>
            <a:prstGeom prst="rect">
              <a:avLst/>
            </a:prstGeom>
          </p:spPr>
        </p:pic>
        <p:pic>
          <p:nvPicPr>
            <p:cNvPr id="13" name="Picture 12"/>
            <p:cNvPicPr>
              <a:picLocks noChangeAspect="1"/>
            </p:cNvPicPr>
            <p:nvPr userDrawn="1"/>
          </p:nvPicPr>
          <p:blipFill rotWithShape="1">
            <a:blip r:embed="rId8">
              <a:extLst>
                <a:ext uri="{28A0092B-C50C-407E-A947-70E740481C1C}">
                  <a14:useLocalDpi xmlns:a14="http://schemas.microsoft.com/office/drawing/2010/main" val="0"/>
                </a:ext>
              </a:extLst>
            </a:blip>
            <a:srcRect t="12270"/>
            <a:stretch/>
          </p:blipFill>
          <p:spPr>
            <a:xfrm>
              <a:off x="1202615" y="6291530"/>
              <a:ext cx="1448785" cy="289176"/>
            </a:xfrm>
            <a:prstGeom prst="rect">
              <a:avLst/>
            </a:prstGeom>
          </p:spPr>
        </p:pic>
      </p:grpSp>
      <p:sp>
        <p:nvSpPr>
          <p:cNvPr id="16" name="Rectangle 15"/>
          <p:cNvSpPr/>
          <p:nvPr userDrawn="1"/>
        </p:nvSpPr>
        <p:spPr>
          <a:xfrm>
            <a:off x="0" y="705420"/>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5427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hank you">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a:extLst>
              <a:ext uri="{28A0092B-C50C-407E-A947-70E740481C1C}">
                <a14:useLocalDpi xmlns:a14="http://schemas.microsoft.com/office/drawing/2010/main" val="0"/>
              </a:ext>
            </a:extLst>
          </a:blip>
          <a:srcRect l="16801" t="20859" r="11914" b="18273"/>
          <a:stretch/>
        </p:blipFill>
        <p:spPr>
          <a:xfrm>
            <a:off x="3401784" y="0"/>
            <a:ext cx="5388429" cy="3287487"/>
          </a:xfrm>
          <a:prstGeom prst="rect">
            <a:avLst/>
          </a:prstGeom>
        </p:spPr>
      </p:pic>
      <p:sp>
        <p:nvSpPr>
          <p:cNvPr id="15" name="Subtitle 2"/>
          <p:cNvSpPr>
            <a:spLocks noGrp="1"/>
          </p:cNvSpPr>
          <p:nvPr>
            <p:ph type="subTitle" idx="1"/>
          </p:nvPr>
        </p:nvSpPr>
        <p:spPr>
          <a:xfrm>
            <a:off x="1523998" y="3165590"/>
            <a:ext cx="9144000" cy="892630"/>
          </a:xfrm>
        </p:spPr>
        <p:txBody>
          <a:bodyPr/>
          <a:lstStyle>
            <a:lvl1pPr marL="0" indent="0" algn="ctr">
              <a:buNone/>
              <a:defRPr sz="2800" b="1">
                <a:solidFill>
                  <a:srgbClr val="33336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Rectangle 15"/>
          <p:cNvSpPr/>
          <p:nvPr userDrawn="1"/>
        </p:nvSpPr>
        <p:spPr>
          <a:xfrm>
            <a:off x="3352786" y="4058220"/>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p:cNvGrpSpPr/>
          <p:nvPr userDrawn="1"/>
        </p:nvGrpSpPr>
        <p:grpSpPr>
          <a:xfrm>
            <a:off x="1360714" y="5905984"/>
            <a:ext cx="9977442" cy="952016"/>
            <a:chOff x="1430972" y="6013401"/>
            <a:chExt cx="9977442" cy="952016"/>
          </a:xfrm>
        </p:grpSpPr>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2109" y="6216612"/>
              <a:ext cx="1225372" cy="459658"/>
            </a:xfrm>
            <a:prstGeom prst="rect">
              <a:avLst/>
            </a:prstGeom>
          </p:spPr>
        </p:pic>
        <p:pic>
          <p:nvPicPr>
            <p:cNvPr id="21" name="Picture 2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5722" y="6068534"/>
              <a:ext cx="599168" cy="679241"/>
            </a:xfrm>
            <a:prstGeom prst="rect">
              <a:avLst/>
            </a:prstGeom>
          </p:spPr>
        </p:pic>
        <p:pic>
          <p:nvPicPr>
            <p:cNvPr id="22" name="Picture 2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529273" y="6048994"/>
              <a:ext cx="716518" cy="698781"/>
            </a:xfrm>
            <a:prstGeom prst="rect">
              <a:avLst/>
            </a:prstGeom>
          </p:spPr>
        </p:pic>
        <p:pic>
          <p:nvPicPr>
            <p:cNvPr id="23" name="Picture 2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51815" y="6043797"/>
              <a:ext cx="568999" cy="683603"/>
            </a:xfrm>
            <a:prstGeom prst="rect">
              <a:avLst/>
            </a:prstGeom>
          </p:spPr>
        </p:pic>
        <p:pic>
          <p:nvPicPr>
            <p:cNvPr id="24" name="Picture 2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038915" y="6013401"/>
              <a:ext cx="953227" cy="952016"/>
            </a:xfrm>
            <a:prstGeom prst="rect">
              <a:avLst/>
            </a:prstGeom>
          </p:spPr>
        </p:pic>
        <p:pic>
          <p:nvPicPr>
            <p:cNvPr id="25" name="Picture 2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02513" y="6175872"/>
              <a:ext cx="1205901" cy="480150"/>
            </a:xfrm>
            <a:prstGeom prst="rect">
              <a:avLst/>
            </a:prstGeom>
          </p:spPr>
        </p:pic>
        <p:pic>
          <p:nvPicPr>
            <p:cNvPr id="26" name="Picture 25"/>
            <p:cNvPicPr>
              <a:picLocks noChangeAspect="1"/>
            </p:cNvPicPr>
            <p:nvPr userDrawn="1"/>
          </p:nvPicPr>
          <p:blipFill rotWithShape="1">
            <a:blip r:embed="rId9">
              <a:extLst>
                <a:ext uri="{28A0092B-C50C-407E-A947-70E740481C1C}">
                  <a14:useLocalDpi xmlns:a14="http://schemas.microsoft.com/office/drawing/2010/main" val="0"/>
                </a:ext>
              </a:extLst>
            </a:blip>
            <a:srcRect t="12270"/>
            <a:stretch/>
          </p:blipFill>
          <p:spPr>
            <a:xfrm>
              <a:off x="1430972" y="6344821"/>
              <a:ext cx="1448785" cy="289176"/>
            </a:xfrm>
            <a:prstGeom prst="rect">
              <a:avLst/>
            </a:prstGeom>
          </p:spPr>
        </p:pic>
        <p:pic>
          <p:nvPicPr>
            <p:cNvPr id="27" name="Picture 26"/>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479378" y="6143215"/>
              <a:ext cx="1422648" cy="478720"/>
            </a:xfrm>
            <a:prstGeom prst="rect">
              <a:avLst/>
            </a:prstGeom>
          </p:spPr>
        </p:pic>
      </p:grpSp>
      <p:grpSp>
        <p:nvGrpSpPr>
          <p:cNvPr id="28" name="Agrupar 27">
            <a:extLst>
              <a:ext uri="{FF2B5EF4-FFF2-40B4-BE49-F238E27FC236}">
                <a16:creationId xmlns:a16="http://schemas.microsoft.com/office/drawing/2014/main" id="{6E7FD45E-628F-4E1F-9B90-8D299F6FD4FD}"/>
              </a:ext>
            </a:extLst>
          </p:cNvPr>
          <p:cNvGrpSpPr/>
          <p:nvPr userDrawn="1"/>
        </p:nvGrpSpPr>
        <p:grpSpPr>
          <a:xfrm>
            <a:off x="476250" y="28476"/>
            <a:ext cx="10884961" cy="388676"/>
            <a:chOff x="476250" y="28476"/>
            <a:chExt cx="10884961" cy="388676"/>
          </a:xfrm>
        </p:grpSpPr>
        <p:pic>
          <p:nvPicPr>
            <p:cNvPr id="29" name="Picture 65">
              <a:extLst>
                <a:ext uri="{FF2B5EF4-FFF2-40B4-BE49-F238E27FC236}">
                  <a16:creationId xmlns:a16="http://schemas.microsoft.com/office/drawing/2014/main" id="{D657CC67-9CAB-4D2A-9755-57E5332C581F}"/>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76250" y="28476"/>
              <a:ext cx="1360714" cy="388676"/>
            </a:xfrm>
            <a:prstGeom prst="rect">
              <a:avLst/>
            </a:prstGeom>
          </p:spPr>
        </p:pic>
        <p:sp>
          <p:nvSpPr>
            <p:cNvPr id="30" name="TextBox 66">
              <a:extLst>
                <a:ext uri="{FF2B5EF4-FFF2-40B4-BE49-F238E27FC236}">
                  <a16:creationId xmlns:a16="http://schemas.microsoft.com/office/drawing/2014/main" id="{5C286B5B-39B2-453A-B6D1-5011C101E91A}"/>
                </a:ext>
              </a:extLst>
            </p:cNvPr>
            <p:cNvSpPr txBox="1"/>
            <p:nvPr userDrawn="1"/>
          </p:nvSpPr>
          <p:spPr>
            <a:xfrm>
              <a:off x="8302325" y="33514"/>
              <a:ext cx="3058886" cy="276999"/>
            </a:xfrm>
            <a:prstGeom prst="rect">
              <a:avLst/>
            </a:prstGeom>
            <a:solidFill>
              <a:schemeClr val="bg1"/>
            </a:solidFill>
          </p:spPr>
          <p:txBody>
            <a:bodyPr wrap="square" rtlCol="0">
              <a:spAutoFit/>
            </a:bodyPr>
            <a:lstStyle/>
            <a:p>
              <a:pPr algn="r"/>
              <a:r>
                <a:rPr lang="en-GB" sz="1200" b="1" dirty="0">
                  <a:solidFill>
                    <a:srgbClr val="0099CC"/>
                  </a:solidFill>
                </a:rPr>
                <a:t>Project</a:t>
              </a:r>
              <a:r>
                <a:rPr lang="en-GB" sz="1200" b="1" baseline="0" dirty="0">
                  <a:solidFill>
                    <a:srgbClr val="0099CC"/>
                  </a:solidFill>
                </a:rPr>
                <a:t> number 2017-PT01-KA202-035953</a:t>
              </a: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hank you">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a:extLst>
              <a:ext uri="{28A0092B-C50C-407E-A947-70E740481C1C}">
                <a14:useLocalDpi xmlns:a14="http://schemas.microsoft.com/office/drawing/2010/main" val="0"/>
              </a:ext>
            </a:extLst>
          </a:blip>
          <a:srcRect l="16801" t="20859" r="11914" b="18273"/>
          <a:stretch/>
        </p:blipFill>
        <p:spPr>
          <a:xfrm>
            <a:off x="3401784" y="1292168"/>
            <a:ext cx="5388429" cy="3287487"/>
          </a:xfrm>
          <a:prstGeom prst="rect">
            <a:avLst/>
          </a:prstGeom>
        </p:spPr>
      </p:pic>
      <p:sp>
        <p:nvSpPr>
          <p:cNvPr id="16" name="Rectangle 15"/>
          <p:cNvSpPr/>
          <p:nvPr userDrawn="1"/>
        </p:nvSpPr>
        <p:spPr>
          <a:xfrm>
            <a:off x="3331028" y="4611032"/>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p:cNvGrpSpPr/>
          <p:nvPr userDrawn="1"/>
        </p:nvGrpSpPr>
        <p:grpSpPr>
          <a:xfrm>
            <a:off x="1360714" y="195140"/>
            <a:ext cx="9977442" cy="952016"/>
            <a:chOff x="1430972" y="6013401"/>
            <a:chExt cx="9977442" cy="952016"/>
          </a:xfrm>
        </p:grpSpPr>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2109" y="6216612"/>
              <a:ext cx="1225372" cy="459658"/>
            </a:xfrm>
            <a:prstGeom prst="rect">
              <a:avLst/>
            </a:prstGeom>
          </p:spPr>
        </p:pic>
        <p:pic>
          <p:nvPicPr>
            <p:cNvPr id="21" name="Picture 2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5722" y="6068534"/>
              <a:ext cx="599168" cy="679241"/>
            </a:xfrm>
            <a:prstGeom prst="rect">
              <a:avLst/>
            </a:prstGeom>
          </p:spPr>
        </p:pic>
        <p:pic>
          <p:nvPicPr>
            <p:cNvPr id="22" name="Picture 2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529273" y="6048994"/>
              <a:ext cx="716518" cy="698781"/>
            </a:xfrm>
            <a:prstGeom prst="rect">
              <a:avLst/>
            </a:prstGeom>
          </p:spPr>
        </p:pic>
        <p:pic>
          <p:nvPicPr>
            <p:cNvPr id="23" name="Picture 2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51815" y="6043797"/>
              <a:ext cx="568999" cy="683603"/>
            </a:xfrm>
            <a:prstGeom prst="rect">
              <a:avLst/>
            </a:prstGeom>
          </p:spPr>
        </p:pic>
        <p:pic>
          <p:nvPicPr>
            <p:cNvPr id="24" name="Picture 2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038915" y="6013401"/>
              <a:ext cx="953227" cy="952016"/>
            </a:xfrm>
            <a:prstGeom prst="rect">
              <a:avLst/>
            </a:prstGeom>
          </p:spPr>
        </p:pic>
        <p:pic>
          <p:nvPicPr>
            <p:cNvPr id="25" name="Picture 2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02513" y="6175872"/>
              <a:ext cx="1205901" cy="480150"/>
            </a:xfrm>
            <a:prstGeom prst="rect">
              <a:avLst/>
            </a:prstGeom>
          </p:spPr>
        </p:pic>
        <p:pic>
          <p:nvPicPr>
            <p:cNvPr id="26" name="Picture 25"/>
            <p:cNvPicPr>
              <a:picLocks noChangeAspect="1"/>
            </p:cNvPicPr>
            <p:nvPr userDrawn="1"/>
          </p:nvPicPr>
          <p:blipFill rotWithShape="1">
            <a:blip r:embed="rId9">
              <a:extLst>
                <a:ext uri="{28A0092B-C50C-407E-A947-70E740481C1C}">
                  <a14:useLocalDpi xmlns:a14="http://schemas.microsoft.com/office/drawing/2010/main" val="0"/>
                </a:ext>
              </a:extLst>
            </a:blip>
            <a:srcRect t="12270"/>
            <a:stretch/>
          </p:blipFill>
          <p:spPr>
            <a:xfrm>
              <a:off x="1430972" y="6344821"/>
              <a:ext cx="1448785" cy="289176"/>
            </a:xfrm>
            <a:prstGeom prst="rect">
              <a:avLst/>
            </a:prstGeom>
          </p:spPr>
        </p:pic>
        <p:pic>
          <p:nvPicPr>
            <p:cNvPr id="27" name="Picture 26"/>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479378" y="6143215"/>
              <a:ext cx="1422648" cy="478720"/>
            </a:xfrm>
            <a:prstGeom prst="rect">
              <a:avLst/>
            </a:prstGeom>
          </p:spPr>
        </p:pic>
      </p:grpSp>
      <p:grpSp>
        <p:nvGrpSpPr>
          <p:cNvPr id="33" name="Agrupar 32">
            <a:extLst>
              <a:ext uri="{FF2B5EF4-FFF2-40B4-BE49-F238E27FC236}">
                <a16:creationId xmlns:a16="http://schemas.microsoft.com/office/drawing/2014/main" id="{11AF2E8A-DD6D-4B1D-9DF5-AFB6D2044D26}"/>
              </a:ext>
            </a:extLst>
          </p:cNvPr>
          <p:cNvGrpSpPr/>
          <p:nvPr userDrawn="1"/>
        </p:nvGrpSpPr>
        <p:grpSpPr>
          <a:xfrm>
            <a:off x="1204463" y="6292698"/>
            <a:ext cx="9361170" cy="480695"/>
            <a:chOff x="0" y="0"/>
            <a:chExt cx="9361170" cy="480695"/>
          </a:xfrm>
        </p:grpSpPr>
        <p:pic>
          <p:nvPicPr>
            <p:cNvPr id="34" name="Picture 58">
              <a:extLst>
                <a:ext uri="{FF2B5EF4-FFF2-40B4-BE49-F238E27FC236}">
                  <a16:creationId xmlns:a16="http://schemas.microsoft.com/office/drawing/2014/main" id="{A2A83705-4F1B-466B-9A6D-C08AF8C57A0A}"/>
                </a:ext>
              </a:extLst>
            </p:cNvPr>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8239125" y="85725"/>
              <a:ext cx="1122045" cy="394970"/>
            </a:xfrm>
            <a:prstGeom prst="rect">
              <a:avLst/>
            </a:prstGeom>
            <a:noFill/>
            <a:ln>
              <a:noFill/>
            </a:ln>
          </p:spPr>
        </p:pic>
        <p:pic>
          <p:nvPicPr>
            <p:cNvPr id="35" name="Picture 1">
              <a:extLst>
                <a:ext uri="{FF2B5EF4-FFF2-40B4-BE49-F238E27FC236}">
                  <a16:creationId xmlns:a16="http://schemas.microsoft.com/office/drawing/2014/main" id="{CB9AC972-62AF-4662-9AD2-8FD0A638ECB5}"/>
                </a:ext>
              </a:extLst>
            </p:cNvPr>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1503045" cy="429260"/>
            </a:xfrm>
            <a:prstGeom prst="rect">
              <a:avLst/>
            </a:prstGeom>
            <a:noFill/>
            <a:ln>
              <a:noFill/>
            </a:ln>
          </p:spPr>
        </p:pic>
        <p:sp>
          <p:nvSpPr>
            <p:cNvPr id="36" name="Text Box 29">
              <a:extLst>
                <a:ext uri="{FF2B5EF4-FFF2-40B4-BE49-F238E27FC236}">
                  <a16:creationId xmlns:a16="http://schemas.microsoft.com/office/drawing/2014/main" id="{A813527C-897F-4590-ABAA-6035E9EE387A}"/>
                </a:ext>
              </a:extLst>
            </p:cNvPr>
            <p:cNvSpPr txBox="1">
              <a:spLocks/>
            </p:cNvSpPr>
            <p:nvPr userDrawn="1"/>
          </p:nvSpPr>
          <p:spPr>
            <a:xfrm>
              <a:off x="1476375" y="95250"/>
              <a:ext cx="6619875" cy="333375"/>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GB" sz="800">
                  <a:effectLst/>
                  <a:latin typeface="Calibri" panose="020F0502020204030204" pitchFamily="34" charset="0"/>
                  <a:ea typeface="Calibri" panose="020F0502020204030204" pitchFamily="34" charset="0"/>
                  <a:cs typeface="Times New Roman" panose="02020603050405020304" pitchFamily="18" charset="0"/>
                </a:rPr>
                <a:t>This project has been funded with support from the European Commission. This communication reflects the views only of the author, and the Commission cannot be held responsible for any use which may be made of the information contained therein. </a:t>
              </a:r>
              <a:r>
                <a:rPr lang="en-US" sz="800" b="1">
                  <a:effectLst/>
                  <a:latin typeface="Calibri" panose="020F0502020204030204" pitchFamily="34" charset="0"/>
                  <a:ea typeface="Calibri" panose="020F0502020204030204" pitchFamily="34" charset="0"/>
                  <a:cs typeface="Times New Roman" panose="02020603050405020304" pitchFamily="18" charset="0"/>
                </a:rPr>
                <a:t>Project No. 2017-1-PT01-KA202-035953</a:t>
              </a:r>
              <a:endParaRPr lang="pt-PT" sz="12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737607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D80B20-7714-4524-96B7-BABE3B1C5445}"/>
              </a:ext>
            </a:extLst>
          </p:cNvPr>
          <p:cNvSpPr>
            <a:spLocks noGrp="1"/>
          </p:cNvSpPr>
          <p:nvPr>
            <p:ph type="ctrTitle"/>
          </p:nvPr>
        </p:nvSpPr>
        <p:spPr>
          <a:xfrm>
            <a:off x="1524000" y="1122363"/>
            <a:ext cx="9144000" cy="2387600"/>
          </a:xfrm>
        </p:spPr>
        <p:txBody>
          <a:bodyPr anchor="b"/>
          <a:lstStyle>
            <a:lvl1pPr algn="ctr">
              <a:defRPr sz="6000"/>
            </a:lvl1pPr>
          </a:lstStyle>
          <a:p>
            <a:r>
              <a:rPr lang="pt-PT"/>
              <a:t>Clique para editar o estilo de título do Modelo Global</a:t>
            </a:r>
          </a:p>
        </p:txBody>
      </p:sp>
      <p:sp>
        <p:nvSpPr>
          <p:cNvPr id="3" name="Subtítulo 2">
            <a:extLst>
              <a:ext uri="{FF2B5EF4-FFF2-40B4-BE49-F238E27FC236}">
                <a16:creationId xmlns:a16="http://schemas.microsoft.com/office/drawing/2014/main" id="{23914D5C-649C-42E8-B7A8-798E12D527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de subtítulo do Modelo Global</a:t>
            </a:r>
          </a:p>
        </p:txBody>
      </p:sp>
      <p:sp>
        <p:nvSpPr>
          <p:cNvPr id="4" name="Marcador de Posição da Data 3">
            <a:extLst>
              <a:ext uri="{FF2B5EF4-FFF2-40B4-BE49-F238E27FC236}">
                <a16:creationId xmlns:a16="http://schemas.microsoft.com/office/drawing/2014/main" id="{6E5F6592-14BF-4AC6-A83A-EDA077E0FD5E}"/>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5" name="Marcador de Posição do Rodapé 4">
            <a:extLst>
              <a:ext uri="{FF2B5EF4-FFF2-40B4-BE49-F238E27FC236}">
                <a16:creationId xmlns:a16="http://schemas.microsoft.com/office/drawing/2014/main" id="{443E0475-4C12-48EA-BA55-699B7CBCEEF6}"/>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4AB11BAC-E229-4A61-9AF9-9A9503E65F19}"/>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415183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4BF220-75F4-472F-B052-BEBEF6CA721F}"/>
              </a:ext>
            </a:extLst>
          </p:cNvPr>
          <p:cNvSpPr>
            <a:spLocks noGrp="1"/>
          </p:cNvSpPr>
          <p:nvPr>
            <p:ph type="title"/>
          </p:nvPr>
        </p:nvSpPr>
        <p:spPr/>
        <p:txBody>
          <a:body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57CFA552-629E-4D5C-8CDD-87DFABFE9E2F}"/>
              </a:ext>
            </a:extLst>
          </p:cNvPr>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18E9F433-4C76-4297-8EA5-807BC39407FA}"/>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5" name="Marcador de Posição do Rodapé 4">
            <a:extLst>
              <a:ext uri="{FF2B5EF4-FFF2-40B4-BE49-F238E27FC236}">
                <a16:creationId xmlns:a16="http://schemas.microsoft.com/office/drawing/2014/main" id="{3D20E437-855D-4A8A-99DD-F9C7173F033C}"/>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FFD9D872-F72A-46AA-9E1D-2FDAF48C8F17}"/>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110357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0DB8AA-154F-4357-B028-2E0FCD9A96C6}"/>
              </a:ext>
            </a:extLst>
          </p:cNvPr>
          <p:cNvSpPr>
            <a:spLocks noGrp="1"/>
          </p:cNvSpPr>
          <p:nvPr>
            <p:ph type="title"/>
          </p:nvPr>
        </p:nvSpPr>
        <p:spPr>
          <a:xfrm>
            <a:off x="831850" y="1709738"/>
            <a:ext cx="10515600" cy="2852737"/>
          </a:xfrm>
        </p:spPr>
        <p:txBody>
          <a:bodyPr anchor="b"/>
          <a:lstStyle>
            <a:lvl1pPr>
              <a:defRPr sz="6000"/>
            </a:lvl1p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EE99C613-C354-4D57-A18D-FAD33631F2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a:t>Clique para editar os estilos do texto de Modelo Global</a:t>
            </a:r>
          </a:p>
        </p:txBody>
      </p:sp>
      <p:sp>
        <p:nvSpPr>
          <p:cNvPr id="4" name="Marcador de Posição da Data 3">
            <a:extLst>
              <a:ext uri="{FF2B5EF4-FFF2-40B4-BE49-F238E27FC236}">
                <a16:creationId xmlns:a16="http://schemas.microsoft.com/office/drawing/2014/main" id="{5F8D72B9-9DA8-4083-B8D2-FDDDBB72D156}"/>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5" name="Marcador de Posição do Rodapé 4">
            <a:extLst>
              <a:ext uri="{FF2B5EF4-FFF2-40B4-BE49-F238E27FC236}">
                <a16:creationId xmlns:a16="http://schemas.microsoft.com/office/drawing/2014/main" id="{CFDB55FE-FCC5-4BC9-BFFA-062836FEA25D}"/>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D1007C7D-C9F1-42F3-B73C-8FDCE9A9CB71}"/>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2020339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828DF8-F0BA-4F70-B809-771FD7C7755C}"/>
              </a:ext>
            </a:extLst>
          </p:cNvPr>
          <p:cNvSpPr>
            <a:spLocks noGrp="1"/>
          </p:cNvSpPr>
          <p:nvPr>
            <p:ph type="title"/>
          </p:nvPr>
        </p:nvSpPr>
        <p:spPr/>
        <p:txBody>
          <a:body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1E3556FC-9EE5-425B-A19D-33774C32B917}"/>
              </a:ext>
            </a:extLst>
          </p:cNvPr>
          <p:cNvSpPr>
            <a:spLocks noGrp="1"/>
          </p:cNvSpPr>
          <p:nvPr>
            <p:ph sz="half" idx="1"/>
          </p:nvPr>
        </p:nvSpPr>
        <p:spPr>
          <a:xfrm>
            <a:off x="838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e Conteúdo 3">
            <a:extLst>
              <a:ext uri="{FF2B5EF4-FFF2-40B4-BE49-F238E27FC236}">
                <a16:creationId xmlns:a16="http://schemas.microsoft.com/office/drawing/2014/main" id="{EC6FC7CF-46A1-4808-8020-FACFD1B7FB3C}"/>
              </a:ext>
            </a:extLst>
          </p:cNvPr>
          <p:cNvSpPr>
            <a:spLocks noGrp="1"/>
          </p:cNvSpPr>
          <p:nvPr>
            <p:ph sz="half" idx="2"/>
          </p:nvPr>
        </p:nvSpPr>
        <p:spPr>
          <a:xfrm>
            <a:off x="6172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a Data 4">
            <a:extLst>
              <a:ext uri="{FF2B5EF4-FFF2-40B4-BE49-F238E27FC236}">
                <a16:creationId xmlns:a16="http://schemas.microsoft.com/office/drawing/2014/main" id="{4FFE11B4-6954-421C-99F2-B2E6B39F14CF}"/>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6" name="Marcador de Posição do Rodapé 5">
            <a:extLst>
              <a:ext uri="{FF2B5EF4-FFF2-40B4-BE49-F238E27FC236}">
                <a16:creationId xmlns:a16="http://schemas.microsoft.com/office/drawing/2014/main" id="{296015A0-61DF-49A7-A488-B061753278B3}"/>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DD339834-19EE-4052-A1D2-EEFADE5D7520}"/>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2862228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E9ACBF-E3D5-428C-B683-80FCD8A929A9}"/>
              </a:ext>
            </a:extLst>
          </p:cNvPr>
          <p:cNvSpPr>
            <a:spLocks noGrp="1"/>
          </p:cNvSpPr>
          <p:nvPr>
            <p:ph type="title"/>
          </p:nvPr>
        </p:nvSpPr>
        <p:spPr>
          <a:xfrm>
            <a:off x="839788" y="365125"/>
            <a:ext cx="10515600" cy="1325563"/>
          </a:xfrm>
        </p:spPr>
        <p:txBody>
          <a:body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8883DAF7-CED9-4192-8E3C-CE7AA81AF4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Marcador de Posição de Conteúdo 3">
            <a:extLst>
              <a:ext uri="{FF2B5EF4-FFF2-40B4-BE49-F238E27FC236}">
                <a16:creationId xmlns:a16="http://schemas.microsoft.com/office/drawing/2014/main" id="{7A011B69-6191-44C7-B027-F21E88A7E014}"/>
              </a:ext>
            </a:extLst>
          </p:cNvPr>
          <p:cNvSpPr>
            <a:spLocks noGrp="1"/>
          </p:cNvSpPr>
          <p:nvPr>
            <p:ph sz="half" idx="2"/>
          </p:nvPr>
        </p:nvSpPr>
        <p:spPr>
          <a:xfrm>
            <a:off x="839788" y="2505075"/>
            <a:ext cx="5157787"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o Texto 4">
            <a:extLst>
              <a:ext uri="{FF2B5EF4-FFF2-40B4-BE49-F238E27FC236}">
                <a16:creationId xmlns:a16="http://schemas.microsoft.com/office/drawing/2014/main" id="{F3F37B6C-8282-40A8-AE23-28FB951DD1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Marcador de Posição de Conteúdo 5">
            <a:extLst>
              <a:ext uri="{FF2B5EF4-FFF2-40B4-BE49-F238E27FC236}">
                <a16:creationId xmlns:a16="http://schemas.microsoft.com/office/drawing/2014/main" id="{3A73072E-8BBC-4424-A669-54615F8E7F52}"/>
              </a:ext>
            </a:extLst>
          </p:cNvPr>
          <p:cNvSpPr>
            <a:spLocks noGrp="1"/>
          </p:cNvSpPr>
          <p:nvPr>
            <p:ph sz="quarter" idx="4"/>
          </p:nvPr>
        </p:nvSpPr>
        <p:spPr>
          <a:xfrm>
            <a:off x="6172200" y="2505075"/>
            <a:ext cx="5183188"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7" name="Marcador de Posição da Data 6">
            <a:extLst>
              <a:ext uri="{FF2B5EF4-FFF2-40B4-BE49-F238E27FC236}">
                <a16:creationId xmlns:a16="http://schemas.microsoft.com/office/drawing/2014/main" id="{6E453B8F-FA81-462D-BA10-CCB7EE3A40FD}"/>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8" name="Marcador de Posição do Rodapé 7">
            <a:extLst>
              <a:ext uri="{FF2B5EF4-FFF2-40B4-BE49-F238E27FC236}">
                <a16:creationId xmlns:a16="http://schemas.microsoft.com/office/drawing/2014/main" id="{8A8C57B7-F1A3-4468-8FCB-C67703E3663C}"/>
              </a:ext>
            </a:extLst>
          </p:cNvPr>
          <p:cNvSpPr>
            <a:spLocks noGrp="1"/>
          </p:cNvSpPr>
          <p:nvPr>
            <p:ph type="ftr" sz="quarter" idx="11"/>
          </p:nvPr>
        </p:nvSpPr>
        <p:spPr/>
        <p:txBody>
          <a:bodyPr/>
          <a:lstStyle/>
          <a:p>
            <a:endParaRPr lang="pt-PT"/>
          </a:p>
        </p:txBody>
      </p:sp>
      <p:sp>
        <p:nvSpPr>
          <p:cNvPr id="9" name="Marcador de Posição do Número do Diapositivo 8">
            <a:extLst>
              <a:ext uri="{FF2B5EF4-FFF2-40B4-BE49-F238E27FC236}">
                <a16:creationId xmlns:a16="http://schemas.microsoft.com/office/drawing/2014/main" id="{8012A546-08FB-4FA6-B677-E935C9E3E82D}"/>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3651054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B3A444-FF4A-4397-AB28-646FD365ED63}"/>
              </a:ext>
            </a:extLst>
          </p:cNvPr>
          <p:cNvSpPr>
            <a:spLocks noGrp="1"/>
          </p:cNvSpPr>
          <p:nvPr>
            <p:ph type="title"/>
          </p:nvPr>
        </p:nvSpPr>
        <p:spPr/>
        <p:txBody>
          <a:bodyPr/>
          <a:lstStyle/>
          <a:p>
            <a:r>
              <a:rPr lang="pt-PT"/>
              <a:t>Clique para editar o estilo de título do Modelo Global</a:t>
            </a:r>
          </a:p>
        </p:txBody>
      </p:sp>
      <p:sp>
        <p:nvSpPr>
          <p:cNvPr id="3" name="Marcador de Posição da Data 2">
            <a:extLst>
              <a:ext uri="{FF2B5EF4-FFF2-40B4-BE49-F238E27FC236}">
                <a16:creationId xmlns:a16="http://schemas.microsoft.com/office/drawing/2014/main" id="{3CCA6A8D-9392-4705-8535-DDD34CB8DA7D}"/>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4" name="Marcador de Posição do Rodapé 3">
            <a:extLst>
              <a:ext uri="{FF2B5EF4-FFF2-40B4-BE49-F238E27FC236}">
                <a16:creationId xmlns:a16="http://schemas.microsoft.com/office/drawing/2014/main" id="{329D41EE-6E8B-4604-8D59-869165732DCF}"/>
              </a:ext>
            </a:extLst>
          </p:cNvPr>
          <p:cNvSpPr>
            <a:spLocks noGrp="1"/>
          </p:cNvSpPr>
          <p:nvPr>
            <p:ph type="ftr" sz="quarter" idx="11"/>
          </p:nvPr>
        </p:nvSpPr>
        <p:spPr/>
        <p:txBody>
          <a:bodyPr/>
          <a:lstStyle/>
          <a:p>
            <a:endParaRPr lang="pt-PT"/>
          </a:p>
        </p:txBody>
      </p:sp>
      <p:sp>
        <p:nvSpPr>
          <p:cNvPr id="5" name="Marcador de Posição do Número do Diapositivo 4">
            <a:extLst>
              <a:ext uri="{FF2B5EF4-FFF2-40B4-BE49-F238E27FC236}">
                <a16:creationId xmlns:a16="http://schemas.microsoft.com/office/drawing/2014/main" id="{99B8D59A-71C6-4011-86DB-8918562DB704}"/>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4167382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40418"/>
          </a:xfrm>
        </p:spPr>
        <p:txBody>
          <a:bodyPr>
            <a:normAutofit/>
          </a:bodyPr>
          <a:lstStyle>
            <a:lvl1pPr>
              <a:defRPr sz="2000" b="1">
                <a:solidFill>
                  <a:srgbClr val="333366"/>
                </a:solidFill>
              </a:defRPr>
            </a:lvl1pPr>
          </a:lstStyle>
          <a:p>
            <a:r>
              <a:rPr lang="en-US"/>
              <a:t>Click to edit Master title style</a:t>
            </a:r>
            <a:endParaRPr lang="en-GB" dirty="0"/>
          </a:p>
        </p:txBody>
      </p:sp>
      <p:sp>
        <p:nvSpPr>
          <p:cNvPr id="3" name="Content Placeholder 2"/>
          <p:cNvSpPr>
            <a:spLocks noGrp="1"/>
          </p:cNvSpPr>
          <p:nvPr>
            <p:ph idx="1"/>
          </p:nvPr>
        </p:nvSpPr>
        <p:spPr>
          <a:xfrm>
            <a:off x="838200" y="1166681"/>
            <a:ext cx="10515600" cy="5010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8" name="Rectangle 7"/>
          <p:cNvSpPr/>
          <p:nvPr userDrawn="1"/>
        </p:nvSpPr>
        <p:spPr>
          <a:xfrm>
            <a:off x="0" y="762000"/>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658232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2F454DFC-B79A-4E47-B6BE-3D34C60037F4}"/>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3" name="Marcador de Posição do Rodapé 2">
            <a:extLst>
              <a:ext uri="{FF2B5EF4-FFF2-40B4-BE49-F238E27FC236}">
                <a16:creationId xmlns:a16="http://schemas.microsoft.com/office/drawing/2014/main" id="{4CEC0F6E-964F-40B6-A5CD-11B8809678F3}"/>
              </a:ext>
            </a:extLst>
          </p:cNvPr>
          <p:cNvSpPr>
            <a:spLocks noGrp="1"/>
          </p:cNvSpPr>
          <p:nvPr>
            <p:ph type="ftr" sz="quarter" idx="11"/>
          </p:nvPr>
        </p:nvSpPr>
        <p:spPr/>
        <p:txBody>
          <a:bodyPr/>
          <a:lstStyle/>
          <a:p>
            <a:endParaRPr lang="pt-PT"/>
          </a:p>
        </p:txBody>
      </p:sp>
      <p:sp>
        <p:nvSpPr>
          <p:cNvPr id="4" name="Marcador de Posição do Número do Diapositivo 3">
            <a:extLst>
              <a:ext uri="{FF2B5EF4-FFF2-40B4-BE49-F238E27FC236}">
                <a16:creationId xmlns:a16="http://schemas.microsoft.com/office/drawing/2014/main" id="{86061A53-F064-4D84-9CE7-534C2872B59B}"/>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41399941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058DC5-934D-41A3-BF0B-7F97DCD21D88}"/>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614209A7-8F4A-4030-9557-8F5DE7D087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o Texto 3">
            <a:extLst>
              <a:ext uri="{FF2B5EF4-FFF2-40B4-BE49-F238E27FC236}">
                <a16:creationId xmlns:a16="http://schemas.microsoft.com/office/drawing/2014/main" id="{126991C0-7310-4751-8BA0-46D8E79438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A1E3FE05-B207-4203-A397-F2FCA585618A}"/>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6" name="Marcador de Posição do Rodapé 5">
            <a:extLst>
              <a:ext uri="{FF2B5EF4-FFF2-40B4-BE49-F238E27FC236}">
                <a16:creationId xmlns:a16="http://schemas.microsoft.com/office/drawing/2014/main" id="{D95FF477-1518-45CC-B05B-435A6C3682AE}"/>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6A532581-1E95-4893-83B8-35C75F8CF1FE}"/>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28423397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FF603A-3C10-4767-A50C-4A322D3808C9}"/>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p>
        </p:txBody>
      </p:sp>
      <p:sp>
        <p:nvSpPr>
          <p:cNvPr id="3" name="Marcador de Posição da Imagem 2">
            <a:extLst>
              <a:ext uri="{FF2B5EF4-FFF2-40B4-BE49-F238E27FC236}">
                <a16:creationId xmlns:a16="http://schemas.microsoft.com/office/drawing/2014/main" id="{A0E5A5C0-3D42-45E0-9414-CA77FA46FD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a:extLst>
              <a:ext uri="{FF2B5EF4-FFF2-40B4-BE49-F238E27FC236}">
                <a16:creationId xmlns:a16="http://schemas.microsoft.com/office/drawing/2014/main" id="{30A18066-2778-4E97-ADB5-73DE15D833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D3FC22AB-303B-468E-94E7-E3A2E3637E1C}"/>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6" name="Marcador de Posição do Rodapé 5">
            <a:extLst>
              <a:ext uri="{FF2B5EF4-FFF2-40B4-BE49-F238E27FC236}">
                <a16:creationId xmlns:a16="http://schemas.microsoft.com/office/drawing/2014/main" id="{3C679D95-BCBB-4FAB-907A-73B6E76B7890}"/>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63E3E3E8-782B-44E7-BFC0-5DE4F21D770A}"/>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36293905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CABFE4-1C56-498E-B38D-FFE34D9DADFC}"/>
              </a:ext>
            </a:extLst>
          </p:cNvPr>
          <p:cNvSpPr>
            <a:spLocks noGrp="1"/>
          </p:cNvSpPr>
          <p:nvPr>
            <p:ph type="title"/>
          </p:nvPr>
        </p:nvSpPr>
        <p:spPr/>
        <p:txBody>
          <a:bodyPr/>
          <a:lstStyle/>
          <a:p>
            <a:r>
              <a:rPr lang="pt-PT"/>
              <a:t>Clique para editar o estilo de título do Modelo Global</a:t>
            </a:r>
          </a:p>
        </p:txBody>
      </p:sp>
      <p:sp>
        <p:nvSpPr>
          <p:cNvPr id="3" name="Marcador de Posição de Texto Vertical 2">
            <a:extLst>
              <a:ext uri="{FF2B5EF4-FFF2-40B4-BE49-F238E27FC236}">
                <a16:creationId xmlns:a16="http://schemas.microsoft.com/office/drawing/2014/main" id="{B49408B0-9EA1-4ACA-8686-825E93AB370C}"/>
              </a:ext>
            </a:extLst>
          </p:cNvPr>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38363761-7DC1-47B8-ABC3-AEF8DBFBB1C1}"/>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5" name="Marcador de Posição do Rodapé 4">
            <a:extLst>
              <a:ext uri="{FF2B5EF4-FFF2-40B4-BE49-F238E27FC236}">
                <a16:creationId xmlns:a16="http://schemas.microsoft.com/office/drawing/2014/main" id="{154A4FEF-4C3C-4676-B402-BE90485159E1}"/>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4AFE525E-8732-4836-9241-CE35CC92A604}"/>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3102757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D3C8981-CFEE-4B0B-A88E-4005888581E8}"/>
              </a:ext>
            </a:extLst>
          </p:cNvPr>
          <p:cNvSpPr>
            <a:spLocks noGrp="1"/>
          </p:cNvSpPr>
          <p:nvPr>
            <p:ph type="title" orient="vert"/>
          </p:nvPr>
        </p:nvSpPr>
        <p:spPr>
          <a:xfrm>
            <a:off x="8724900" y="365125"/>
            <a:ext cx="2628900" cy="5811838"/>
          </a:xfrm>
        </p:spPr>
        <p:txBody>
          <a:bodyPr vert="eaVert"/>
          <a:lstStyle/>
          <a:p>
            <a:r>
              <a:rPr lang="pt-PT"/>
              <a:t>Clique para editar o estilo de título do Modelo Global</a:t>
            </a:r>
          </a:p>
        </p:txBody>
      </p:sp>
      <p:sp>
        <p:nvSpPr>
          <p:cNvPr id="3" name="Marcador de Posição de Texto Vertical 2">
            <a:extLst>
              <a:ext uri="{FF2B5EF4-FFF2-40B4-BE49-F238E27FC236}">
                <a16:creationId xmlns:a16="http://schemas.microsoft.com/office/drawing/2014/main" id="{863FC035-BC4E-473B-94D2-0BA1766E1F86}"/>
              </a:ext>
            </a:extLst>
          </p:cNvPr>
          <p:cNvSpPr>
            <a:spLocks noGrp="1"/>
          </p:cNvSpPr>
          <p:nvPr>
            <p:ph type="body" orient="vert" idx="1"/>
          </p:nvPr>
        </p:nvSpPr>
        <p:spPr>
          <a:xfrm>
            <a:off x="838200" y="365125"/>
            <a:ext cx="7734300" cy="5811838"/>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201ADEC8-D12C-44DE-BA75-0BEA7F0EB5EF}"/>
              </a:ext>
            </a:extLst>
          </p:cNvPr>
          <p:cNvSpPr>
            <a:spLocks noGrp="1"/>
          </p:cNvSpPr>
          <p:nvPr>
            <p:ph type="dt" sz="half" idx="10"/>
          </p:nvPr>
        </p:nvSpPr>
        <p:spPr/>
        <p:txBody>
          <a:bodyPr/>
          <a:lstStyle/>
          <a:p>
            <a:fld id="{3E1A2EC3-8333-4485-A287-264D7F2ADC47}" type="datetimeFigureOut">
              <a:rPr lang="pt-PT" smtClean="0"/>
              <a:t>23/09/2019</a:t>
            </a:fld>
            <a:endParaRPr lang="pt-PT"/>
          </a:p>
        </p:txBody>
      </p:sp>
      <p:sp>
        <p:nvSpPr>
          <p:cNvPr id="5" name="Marcador de Posição do Rodapé 4">
            <a:extLst>
              <a:ext uri="{FF2B5EF4-FFF2-40B4-BE49-F238E27FC236}">
                <a16:creationId xmlns:a16="http://schemas.microsoft.com/office/drawing/2014/main" id="{FD876F1A-89B6-47F0-BA65-A6BBD1A7B662}"/>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40AC1380-9727-4A89-8E65-0122376D9453}"/>
              </a:ext>
            </a:extLst>
          </p:cNvPr>
          <p:cNvSpPr>
            <a:spLocks noGrp="1"/>
          </p:cNvSpPr>
          <p:nvPr>
            <p:ph type="sldNum" sz="quarter" idx="12"/>
          </p:nvPr>
        </p:nvSpPr>
        <p:spPr/>
        <p:txBody>
          <a:bodyPr/>
          <a:lstStyle/>
          <a:p>
            <a:fld id="{EC5809DD-2AC0-4291-A27F-487A723E1406}" type="slidenum">
              <a:rPr lang="pt-PT" smtClean="0"/>
              <a:t>‹nº›</a:t>
            </a:fld>
            <a:endParaRPr lang="pt-PT"/>
          </a:p>
        </p:txBody>
      </p:sp>
    </p:spTree>
    <p:extLst>
      <p:ext uri="{BB962C8B-B14F-4D97-AF65-F5344CB8AC3E}">
        <p14:creationId xmlns:p14="http://schemas.microsoft.com/office/powerpoint/2010/main" val="598343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8" name="Rectangle 7"/>
          <p:cNvSpPr/>
          <p:nvPr userDrawn="1"/>
        </p:nvSpPr>
        <p:spPr>
          <a:xfrm>
            <a:off x="3483429" y="4518931"/>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096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166681"/>
            <a:ext cx="5181600" cy="5010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166681"/>
            <a:ext cx="5181600" cy="5010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11" name="Title 1"/>
          <p:cNvSpPr>
            <a:spLocks noGrp="1"/>
          </p:cNvSpPr>
          <p:nvPr>
            <p:ph type="title"/>
          </p:nvPr>
        </p:nvSpPr>
        <p:spPr>
          <a:xfrm>
            <a:off x="838200" y="365126"/>
            <a:ext cx="10515600" cy="440418"/>
          </a:xfrm>
        </p:spPr>
        <p:txBody>
          <a:bodyPr>
            <a:normAutofit/>
          </a:bodyPr>
          <a:lstStyle>
            <a:lvl1pPr>
              <a:defRPr sz="2000" b="1">
                <a:solidFill>
                  <a:srgbClr val="333366"/>
                </a:solidFill>
              </a:defRPr>
            </a:lvl1pPr>
          </a:lstStyle>
          <a:p>
            <a:r>
              <a:rPr lang="en-US"/>
              <a:t>Click to edit Master title style</a:t>
            </a:r>
            <a:endParaRPr lang="en-GB" dirty="0"/>
          </a:p>
        </p:txBody>
      </p:sp>
      <p:sp>
        <p:nvSpPr>
          <p:cNvPr id="12" name="Rectangle 11"/>
          <p:cNvSpPr/>
          <p:nvPr userDrawn="1"/>
        </p:nvSpPr>
        <p:spPr>
          <a:xfrm>
            <a:off x="0" y="762000"/>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21326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11" name="Title 1"/>
          <p:cNvSpPr>
            <a:spLocks noGrp="1"/>
          </p:cNvSpPr>
          <p:nvPr>
            <p:ph type="title"/>
          </p:nvPr>
        </p:nvSpPr>
        <p:spPr>
          <a:xfrm>
            <a:off x="838200" y="365126"/>
            <a:ext cx="10515600" cy="440418"/>
          </a:xfrm>
        </p:spPr>
        <p:txBody>
          <a:bodyPr>
            <a:normAutofit/>
          </a:bodyPr>
          <a:lstStyle>
            <a:lvl1pPr>
              <a:defRPr sz="2000" b="1">
                <a:solidFill>
                  <a:srgbClr val="333366"/>
                </a:solidFill>
              </a:defRPr>
            </a:lvl1pPr>
          </a:lstStyle>
          <a:p>
            <a:r>
              <a:rPr lang="en-US"/>
              <a:t>Click to edit Master title style</a:t>
            </a:r>
            <a:endParaRPr lang="en-GB" dirty="0"/>
          </a:p>
        </p:txBody>
      </p:sp>
      <p:sp>
        <p:nvSpPr>
          <p:cNvPr id="12" name="Rectangle 11"/>
          <p:cNvSpPr/>
          <p:nvPr userDrawn="1"/>
        </p:nvSpPr>
        <p:spPr>
          <a:xfrm>
            <a:off x="0" y="762000"/>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05078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7" name="Title 1"/>
          <p:cNvSpPr>
            <a:spLocks noGrp="1"/>
          </p:cNvSpPr>
          <p:nvPr>
            <p:ph type="title"/>
          </p:nvPr>
        </p:nvSpPr>
        <p:spPr>
          <a:xfrm>
            <a:off x="838200" y="365126"/>
            <a:ext cx="10515600" cy="440418"/>
          </a:xfrm>
        </p:spPr>
        <p:txBody>
          <a:bodyPr>
            <a:normAutofit/>
          </a:bodyPr>
          <a:lstStyle>
            <a:lvl1pPr>
              <a:defRPr sz="2000" b="1">
                <a:solidFill>
                  <a:srgbClr val="333366"/>
                </a:solidFill>
              </a:defRPr>
            </a:lvl1pPr>
          </a:lstStyle>
          <a:p>
            <a:r>
              <a:rPr lang="en-US"/>
              <a:t>Click to edit Master title style</a:t>
            </a:r>
            <a:endParaRPr lang="en-GB" dirty="0"/>
          </a:p>
        </p:txBody>
      </p:sp>
      <p:sp>
        <p:nvSpPr>
          <p:cNvPr id="8" name="Rectangle 7"/>
          <p:cNvSpPr/>
          <p:nvPr userDrawn="1"/>
        </p:nvSpPr>
        <p:spPr>
          <a:xfrm>
            <a:off x="0" y="762000"/>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23465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9742"/>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1225173"/>
            <a:ext cx="6172200" cy="463587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12" name="Rectangle 11"/>
          <p:cNvSpPr/>
          <p:nvPr userDrawn="1"/>
        </p:nvSpPr>
        <p:spPr>
          <a:xfrm>
            <a:off x="0" y="1611083"/>
            <a:ext cx="4772025" cy="87087"/>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99CC"/>
              </a:solidFill>
            </a:endParaRPr>
          </a:p>
        </p:txBody>
      </p:sp>
    </p:spTree>
    <p:extLst>
      <p:ext uri="{BB962C8B-B14F-4D97-AF65-F5344CB8AC3E}">
        <p14:creationId xmlns:p14="http://schemas.microsoft.com/office/powerpoint/2010/main" val="196521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386BD6A-F1E2-8346-85E0-E593D8B1B214}" type="datetimeFigureOut">
              <a:rPr lang="en-GB" smtClean="0"/>
              <a:t>23/09/2019</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D74CA8D-F493-3043-853A-4891C7BBE684}" type="slidenum">
              <a:rPr lang="en-GB" smtClean="0"/>
              <a:t>‹nº›</a:t>
            </a:fld>
            <a:endParaRPr lang="en-GB"/>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9" name="Rectangle 8"/>
          <p:cNvSpPr/>
          <p:nvPr userDrawn="1"/>
        </p:nvSpPr>
        <p:spPr>
          <a:xfrm>
            <a:off x="0" y="1970313"/>
            <a:ext cx="4772025" cy="87087"/>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99CC"/>
              </a:solidFill>
            </a:endParaRPr>
          </a:p>
        </p:txBody>
      </p:sp>
    </p:spTree>
    <p:extLst>
      <p:ext uri="{BB962C8B-B14F-4D97-AF65-F5344CB8AC3E}">
        <p14:creationId xmlns:p14="http://schemas.microsoft.com/office/powerpoint/2010/main" val="113656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838200" y="1825625"/>
            <a:ext cx="10733314" cy="43513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386BD6A-F1E2-8346-85E0-E593D8B1B214}" type="datetimeFigureOut">
              <a:rPr lang="en-GB" smtClean="0"/>
              <a:t>23/09/2019</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D74CA8D-F493-3043-853A-4891C7BBE684}" type="slidenum">
              <a:rPr lang="en-GB" smtClean="0"/>
              <a:t>‹nº›</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28034" t="17434" r="23003" b="16862"/>
          <a:stretch/>
        </p:blipFill>
        <p:spPr>
          <a:xfrm>
            <a:off x="10945595" y="3989"/>
            <a:ext cx="1273628" cy="1221184"/>
          </a:xfrm>
          <a:prstGeom prst="rect">
            <a:avLst/>
          </a:prstGeom>
        </p:spPr>
      </p:pic>
      <p:sp>
        <p:nvSpPr>
          <p:cNvPr id="8" name="Title 1"/>
          <p:cNvSpPr>
            <a:spLocks noGrp="1"/>
          </p:cNvSpPr>
          <p:nvPr>
            <p:ph type="title"/>
          </p:nvPr>
        </p:nvSpPr>
        <p:spPr>
          <a:xfrm>
            <a:off x="838200" y="365126"/>
            <a:ext cx="10515600" cy="440418"/>
          </a:xfrm>
        </p:spPr>
        <p:txBody>
          <a:bodyPr>
            <a:normAutofit/>
          </a:bodyPr>
          <a:lstStyle>
            <a:lvl1pPr>
              <a:defRPr sz="2000" b="1">
                <a:solidFill>
                  <a:srgbClr val="333366"/>
                </a:solidFill>
              </a:defRPr>
            </a:lvl1pPr>
          </a:lstStyle>
          <a:p>
            <a:r>
              <a:rPr lang="en-US"/>
              <a:t>Click to edit Master title style</a:t>
            </a:r>
            <a:endParaRPr lang="en-GB" dirty="0"/>
          </a:p>
        </p:txBody>
      </p:sp>
      <p:sp>
        <p:nvSpPr>
          <p:cNvPr id="9" name="Rectangle 8"/>
          <p:cNvSpPr/>
          <p:nvPr userDrawn="1"/>
        </p:nvSpPr>
        <p:spPr>
          <a:xfrm>
            <a:off x="0" y="762000"/>
            <a:ext cx="5529943" cy="870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20001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7" name="Group 6"/>
          <p:cNvGrpSpPr/>
          <p:nvPr userDrawn="1"/>
        </p:nvGrpSpPr>
        <p:grpSpPr>
          <a:xfrm>
            <a:off x="-18" y="-2267"/>
            <a:ext cx="402789" cy="6860267"/>
            <a:chOff x="-18" y="-2267"/>
            <a:chExt cx="402789" cy="6860267"/>
          </a:xfrm>
        </p:grpSpPr>
        <p:sp>
          <p:nvSpPr>
            <p:cNvPr id="8" name="Rectangle 7"/>
            <p:cNvSpPr/>
            <p:nvPr userDrawn="1"/>
          </p:nvSpPr>
          <p:spPr>
            <a:xfrm>
              <a:off x="0" y="-2267"/>
              <a:ext cx="402771" cy="40503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0" y="402771"/>
              <a:ext cx="402771" cy="4050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userDrawn="1"/>
          </p:nvSpPr>
          <p:spPr>
            <a:xfrm>
              <a:off x="0" y="807809"/>
              <a:ext cx="402771" cy="405038"/>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userDrawn="1"/>
          </p:nvSpPr>
          <p:spPr>
            <a:xfrm>
              <a:off x="0" y="1212847"/>
              <a:ext cx="402771" cy="405038"/>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1" y="1617885"/>
              <a:ext cx="402771" cy="405038"/>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userDrawn="1"/>
          </p:nvSpPr>
          <p:spPr>
            <a:xfrm>
              <a:off x="0" y="2022923"/>
              <a:ext cx="402771" cy="40503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userDrawn="1"/>
          </p:nvSpPr>
          <p:spPr>
            <a:xfrm>
              <a:off x="-2" y="2427961"/>
              <a:ext cx="402771" cy="405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userDrawn="1"/>
          </p:nvSpPr>
          <p:spPr>
            <a:xfrm>
              <a:off x="0" y="2832999"/>
              <a:ext cx="402771" cy="405038"/>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userDrawn="1"/>
          </p:nvSpPr>
          <p:spPr>
            <a:xfrm>
              <a:off x="0" y="3238037"/>
              <a:ext cx="402771" cy="405038"/>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userDrawn="1"/>
          </p:nvSpPr>
          <p:spPr>
            <a:xfrm>
              <a:off x="-3" y="3643075"/>
              <a:ext cx="402771" cy="405038"/>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userDrawn="1"/>
          </p:nvSpPr>
          <p:spPr>
            <a:xfrm>
              <a:off x="0" y="4042429"/>
              <a:ext cx="402771" cy="48340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4485329"/>
              <a:ext cx="402771" cy="405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userDrawn="1"/>
          </p:nvSpPr>
          <p:spPr>
            <a:xfrm>
              <a:off x="-6" y="4887525"/>
              <a:ext cx="402771" cy="405038"/>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userDrawn="1"/>
          </p:nvSpPr>
          <p:spPr>
            <a:xfrm>
              <a:off x="-12" y="5289721"/>
              <a:ext cx="402771" cy="405038"/>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userDrawn="1"/>
          </p:nvSpPr>
          <p:spPr>
            <a:xfrm>
              <a:off x="-18" y="5689075"/>
              <a:ext cx="402771" cy="405038"/>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userDrawn="1"/>
          </p:nvSpPr>
          <p:spPr>
            <a:xfrm>
              <a:off x="0" y="6091271"/>
              <a:ext cx="402771" cy="40503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userDrawn="1"/>
          </p:nvSpPr>
          <p:spPr>
            <a:xfrm>
              <a:off x="0" y="6490625"/>
              <a:ext cx="402771" cy="3673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p:cNvGrpSpPr/>
          <p:nvPr userDrawn="1"/>
        </p:nvGrpSpPr>
        <p:grpSpPr>
          <a:xfrm>
            <a:off x="11811000" y="-2267"/>
            <a:ext cx="402789" cy="6860267"/>
            <a:chOff x="-18" y="-2267"/>
            <a:chExt cx="402789" cy="6860267"/>
          </a:xfrm>
        </p:grpSpPr>
        <p:sp>
          <p:nvSpPr>
            <p:cNvPr id="26" name="Rectangle 25"/>
            <p:cNvSpPr/>
            <p:nvPr userDrawn="1"/>
          </p:nvSpPr>
          <p:spPr>
            <a:xfrm>
              <a:off x="0" y="-2267"/>
              <a:ext cx="402771" cy="40503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userDrawn="1"/>
          </p:nvSpPr>
          <p:spPr>
            <a:xfrm>
              <a:off x="0" y="402771"/>
              <a:ext cx="402771" cy="4050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userDrawn="1"/>
          </p:nvSpPr>
          <p:spPr>
            <a:xfrm>
              <a:off x="0" y="807809"/>
              <a:ext cx="402771" cy="405038"/>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userDrawn="1"/>
          </p:nvSpPr>
          <p:spPr>
            <a:xfrm>
              <a:off x="0" y="1212847"/>
              <a:ext cx="402771" cy="405038"/>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userDrawn="1"/>
          </p:nvSpPr>
          <p:spPr>
            <a:xfrm>
              <a:off x="-1" y="1617885"/>
              <a:ext cx="402771" cy="405038"/>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userDrawn="1"/>
          </p:nvSpPr>
          <p:spPr>
            <a:xfrm>
              <a:off x="0" y="2022923"/>
              <a:ext cx="402771" cy="40503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userDrawn="1"/>
          </p:nvSpPr>
          <p:spPr>
            <a:xfrm>
              <a:off x="-2" y="2427961"/>
              <a:ext cx="402771" cy="405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userDrawn="1"/>
          </p:nvSpPr>
          <p:spPr>
            <a:xfrm>
              <a:off x="0" y="2832999"/>
              <a:ext cx="402771" cy="405038"/>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userDrawn="1"/>
          </p:nvSpPr>
          <p:spPr>
            <a:xfrm>
              <a:off x="0" y="3238037"/>
              <a:ext cx="402771" cy="405038"/>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userDrawn="1"/>
          </p:nvSpPr>
          <p:spPr>
            <a:xfrm>
              <a:off x="-3" y="3643075"/>
              <a:ext cx="402771" cy="405038"/>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userDrawn="1"/>
          </p:nvSpPr>
          <p:spPr>
            <a:xfrm>
              <a:off x="0" y="4042429"/>
              <a:ext cx="402771" cy="48340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userDrawn="1"/>
          </p:nvSpPr>
          <p:spPr>
            <a:xfrm>
              <a:off x="0" y="4485329"/>
              <a:ext cx="402771" cy="405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userDrawn="1"/>
          </p:nvSpPr>
          <p:spPr>
            <a:xfrm>
              <a:off x="-6" y="4887525"/>
              <a:ext cx="402771" cy="405038"/>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userDrawn="1"/>
          </p:nvSpPr>
          <p:spPr>
            <a:xfrm>
              <a:off x="-12" y="5289721"/>
              <a:ext cx="402771" cy="405038"/>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userDrawn="1"/>
          </p:nvSpPr>
          <p:spPr>
            <a:xfrm>
              <a:off x="-18" y="5689075"/>
              <a:ext cx="402771" cy="405038"/>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userDrawn="1"/>
          </p:nvSpPr>
          <p:spPr>
            <a:xfrm>
              <a:off x="0" y="6091271"/>
              <a:ext cx="402771" cy="40503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userDrawn="1"/>
          </p:nvSpPr>
          <p:spPr>
            <a:xfrm>
              <a:off x="0" y="6490625"/>
              <a:ext cx="402771" cy="3673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99603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 id="2147483655" r:id="rId11"/>
    <p:sldLayoutId id="2147483660" r:id="rId12"/>
    <p:sldLayoutId id="2147483661" r:id="rId13"/>
  </p:sldLayoutIdLst>
  <p:txStyles>
    <p:titleStyle>
      <a:lvl1pPr algn="l" defTabSz="914400" rtl="0" eaLnBrk="1" latinLnBrk="0" hangingPunct="1">
        <a:lnSpc>
          <a:spcPct val="90000"/>
        </a:lnSpc>
        <a:spcBef>
          <a:spcPct val="0"/>
        </a:spcBef>
        <a:buNone/>
        <a:defRPr sz="4400" b="1" kern="1200">
          <a:solidFill>
            <a:srgbClr val="333366"/>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rgbClr val="CC006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rgbClr val="0099CC"/>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bg2">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Posição do Título 1">
            <a:extLst>
              <a:ext uri="{FF2B5EF4-FFF2-40B4-BE49-F238E27FC236}">
                <a16:creationId xmlns:a16="http://schemas.microsoft.com/office/drawing/2014/main" id="{445DF298-D731-4E83-8C67-8BC54E475C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7E79F180-DBB8-43ED-86F2-503FB41A2E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44F77A58-4E41-4AB1-B84F-E9426C327C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1A2EC3-8333-4485-A287-264D7F2ADC47}" type="datetimeFigureOut">
              <a:rPr lang="pt-PT" smtClean="0"/>
              <a:t>23/09/2019</a:t>
            </a:fld>
            <a:endParaRPr lang="pt-PT"/>
          </a:p>
        </p:txBody>
      </p:sp>
      <p:sp>
        <p:nvSpPr>
          <p:cNvPr id="5" name="Marcador de Posição do Rodapé 4">
            <a:extLst>
              <a:ext uri="{FF2B5EF4-FFF2-40B4-BE49-F238E27FC236}">
                <a16:creationId xmlns:a16="http://schemas.microsoft.com/office/drawing/2014/main" id="{C06AA268-69F0-4E76-8C1B-3C8D7371B1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a:extLst>
              <a:ext uri="{FF2B5EF4-FFF2-40B4-BE49-F238E27FC236}">
                <a16:creationId xmlns:a16="http://schemas.microsoft.com/office/drawing/2014/main" id="{1F9835F4-D100-463C-A966-2848F6AEB3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5809DD-2AC0-4291-A27F-487A723E1406}" type="slidenum">
              <a:rPr lang="pt-PT" smtClean="0"/>
              <a:t>‹nº›</a:t>
            </a:fld>
            <a:endParaRPr lang="pt-PT"/>
          </a:p>
        </p:txBody>
      </p:sp>
    </p:spTree>
    <p:extLst>
      <p:ext uri="{BB962C8B-B14F-4D97-AF65-F5344CB8AC3E}">
        <p14:creationId xmlns:p14="http://schemas.microsoft.com/office/powerpoint/2010/main" val="274024005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www.vetgps.eu/resources.php"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hyperlink" Target="https://www.vetgps.eu/resources.php" TargetMode="Externa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hyperlink" Target="http://bit.ly/2OrgmEp" TargetMode="External"/><Relationship Id="rId7" Type="http://schemas.openxmlformats.org/officeDocument/2006/relationships/diagramColors" Target="../diagrams/colors5.xml"/><Relationship Id="rId2" Type="http://schemas.openxmlformats.org/officeDocument/2006/relationships/hyperlink" Target="https://www.vetgps.eu/resources.php" TargetMode="External"/><Relationship Id="rId1" Type="http://schemas.openxmlformats.org/officeDocument/2006/relationships/slideLayout" Target="../slideLayouts/slideLayout4.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hyperlink" Target="https://publications.europa.eu/en/publication-detail/-/publication/88780c83-6b64-11e7-b2f2-01aa75ed71a1/language-en" TargetMode="External"/><Relationship Id="rId7" Type="http://schemas.openxmlformats.org/officeDocument/2006/relationships/diagramColors" Target="../diagrams/colors6.xml"/><Relationship Id="rId2" Type="http://schemas.openxmlformats.org/officeDocument/2006/relationships/hyperlink" Target="https://www.vetgps.eu/resources.php" TargetMode="External"/><Relationship Id="rId1" Type="http://schemas.openxmlformats.org/officeDocument/2006/relationships/slideLayout" Target="../slideLayouts/slideLayout4.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6.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hyperlink" Target="https://publications.europa.eu/en/publication-detail/-/publication/88780c83-6b64-11e7-b2f2-01aa75ed71a1/language-en" TargetMode="External"/><Relationship Id="rId7" Type="http://schemas.openxmlformats.org/officeDocument/2006/relationships/diagramColors" Target="../diagrams/colors7.xml"/><Relationship Id="rId2" Type="http://schemas.openxmlformats.org/officeDocument/2006/relationships/hyperlink" Target="https://www.vetgps.eu/resources.php" TargetMode="External"/><Relationship Id="rId1" Type="http://schemas.openxmlformats.org/officeDocument/2006/relationships/slideLayout" Target="../slideLayouts/slideLayout4.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1.png"/><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3.svg"/><Relationship Id="rId7" Type="http://schemas.openxmlformats.org/officeDocument/2006/relationships/hyperlink" Target="https://www.businesseurope.eu/publications/creating-opportunities-youth-how-improve-quality-and-image-apprenticeships-presentation" TargetMode="External"/><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hyperlink" Target="http://www.oecd.org/education/skills-beyond-school/learningforjobs.htm" TargetMode="External"/><Relationship Id="rId5" Type="http://schemas.openxmlformats.org/officeDocument/2006/relationships/hyperlink" Target="http://bit.ly/2ZkJuhF" TargetMode="External"/><Relationship Id="rId4" Type="http://schemas.openxmlformats.org/officeDocument/2006/relationships/hyperlink" Target="https://www.vetgps.eu/resources.php"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facebook.com/VETGPS.eu/" TargetMode="External"/><Relationship Id="rId2" Type="http://schemas.openxmlformats.org/officeDocument/2006/relationships/hyperlink" Target="https://www.vetgps.eu/"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vetgps.eu/resources.php" TargetMode="Externa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diagramLayout" Target="../diagrams/layout1.xml"/><Relationship Id="rId7" Type="http://schemas.openxmlformats.org/officeDocument/2006/relationships/image" Target="../media/image20.jp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openxmlformats.org/officeDocument/2006/relationships/hyperlink" Target="https://www.vetgps.eu/resources.php" TargetMode="External"/><Relationship Id="rId5" Type="http://schemas.openxmlformats.org/officeDocument/2006/relationships/diagramColors" Target="../diagrams/colors1.xml"/><Relationship Id="rId10" Type="http://schemas.openxmlformats.org/officeDocument/2006/relationships/image" Target="../media/image23.jpg"/><Relationship Id="rId4" Type="http://schemas.openxmlformats.org/officeDocument/2006/relationships/diagramQuickStyle" Target="../diagrams/quickStyle1.xml"/><Relationship Id="rId9" Type="http://schemas.openxmlformats.org/officeDocument/2006/relationships/image" Target="../media/image2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vetgps.eu/resources.php" TargetMode="External"/><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bit.ly/2ZkJuhF" TargetMode="External"/><Relationship Id="rId3" Type="http://schemas.openxmlformats.org/officeDocument/2006/relationships/diagramLayout" Target="../diagrams/layout2.xml"/><Relationship Id="rId7" Type="http://schemas.openxmlformats.org/officeDocument/2006/relationships/hyperlink" Target="https://www.vetgps.eu/resources.php" TargetMode="Externa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hyperlink" Target="http://www.oecd.org/education/skills-beyond-school/learningforjobs.htm" TargetMode="External"/><Relationship Id="rId7" Type="http://schemas.openxmlformats.org/officeDocument/2006/relationships/diagramColors" Target="../diagrams/colors3.xml"/><Relationship Id="rId2" Type="http://schemas.openxmlformats.org/officeDocument/2006/relationships/hyperlink" Target="https://www.vetgps.eu/resources.php" TargetMode="External"/><Relationship Id="rId1" Type="http://schemas.openxmlformats.org/officeDocument/2006/relationships/slideLayout" Target="../slideLayouts/slideLayout4.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45758" y="3139755"/>
            <a:ext cx="9144000" cy="1727667"/>
          </a:xfrm>
        </p:spPr>
        <p:txBody>
          <a:bodyPr/>
          <a:lstStyle/>
          <a:p>
            <a:r>
              <a:rPr lang="en-GB" dirty="0"/>
              <a:t>Training of Trainers</a:t>
            </a:r>
          </a:p>
          <a:p>
            <a:endParaRPr lang="en-GB" dirty="0"/>
          </a:p>
          <a:p>
            <a:r>
              <a:rPr lang="en-GB" sz="2000" dirty="0">
                <a:solidFill>
                  <a:srgbClr val="00B0F0"/>
                </a:solidFill>
              </a:rPr>
              <a:t>Unit </a:t>
            </a:r>
            <a:r>
              <a:rPr lang="en-US" sz="2000" dirty="0">
                <a:solidFill>
                  <a:srgbClr val="00B0F0"/>
                </a:solidFill>
              </a:rPr>
              <a:t>4 - VET-Business cooperation</a:t>
            </a:r>
            <a:endParaRPr lang="en-GB" sz="2000" dirty="0">
              <a:solidFill>
                <a:srgbClr val="00B0F0"/>
              </a:solidFill>
            </a:endParaRPr>
          </a:p>
        </p:txBody>
      </p:sp>
    </p:spTree>
    <p:extLst>
      <p:ext uri="{BB962C8B-B14F-4D97-AF65-F5344CB8AC3E}">
        <p14:creationId xmlns:p14="http://schemas.microsoft.com/office/powerpoint/2010/main" val="1130105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4400" dirty="0"/>
            </a:br>
            <a:r>
              <a:rPr lang="en-US" sz="4400" dirty="0"/>
              <a:t>VET-Business Cooperation</a:t>
            </a:r>
          </a:p>
        </p:txBody>
      </p:sp>
    </p:spTree>
    <p:extLst>
      <p:ext uri="{BB962C8B-B14F-4D97-AF65-F5344CB8AC3E}">
        <p14:creationId xmlns:p14="http://schemas.microsoft.com/office/powerpoint/2010/main" val="535395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6"/>
            <a:ext cx="10515600" cy="440418"/>
          </a:xfrm>
        </p:spPr>
        <p:txBody>
          <a:bodyPr>
            <a:noAutofit/>
          </a:bodyPr>
          <a:lstStyle/>
          <a:p>
            <a:r>
              <a:rPr lang="en-US" sz="3200" dirty="0"/>
              <a:t>VET-Business Cooperation</a:t>
            </a:r>
          </a:p>
        </p:txBody>
      </p:sp>
      <p:sp>
        <p:nvSpPr>
          <p:cNvPr id="16" name="CaixaDeTexto 15">
            <a:extLst>
              <a:ext uri="{FF2B5EF4-FFF2-40B4-BE49-F238E27FC236}">
                <a16:creationId xmlns:a16="http://schemas.microsoft.com/office/drawing/2014/main" id="{881C3449-1A3A-42E9-B186-DF6E559488F9}"/>
              </a:ext>
            </a:extLst>
          </p:cNvPr>
          <p:cNvSpPr txBox="1"/>
          <p:nvPr/>
        </p:nvSpPr>
        <p:spPr>
          <a:xfrm>
            <a:off x="343269" y="6627802"/>
            <a:ext cx="11505461" cy="230832"/>
          </a:xfrm>
          <a:prstGeom prst="rect">
            <a:avLst/>
          </a:prstGeom>
          <a:solidFill>
            <a:srgbClr val="FFC000"/>
          </a:solidFill>
        </p:spPr>
        <p:txBody>
          <a:bodyPr wrap="square" rtlCol="0">
            <a:spAutoFit/>
          </a:bodyPr>
          <a:lstStyle/>
          <a:p>
            <a:r>
              <a:rPr lang="en-GB" sz="900" b="1" dirty="0"/>
              <a:t>*</a:t>
            </a:r>
            <a:r>
              <a:rPr lang="en-GB" sz="900" dirty="0"/>
              <a:t> </a:t>
            </a:r>
            <a:r>
              <a:rPr lang="en-US" sz="900" dirty="0"/>
              <a:t>VET_GPS partnership. (2019). </a:t>
            </a:r>
            <a:r>
              <a:rPr lang="en-US" sz="900" i="1" dirty="0"/>
              <a:t>Quality Framework for the cooperation in VET System. </a:t>
            </a:r>
            <a:r>
              <a:rPr lang="en-US" sz="900" dirty="0"/>
              <a:t>Available </a:t>
            </a:r>
            <a:r>
              <a:rPr lang="en-US" sz="900" dirty="0">
                <a:hlinkClick r:id="rId2"/>
              </a:rPr>
              <a:t>here </a:t>
            </a:r>
            <a:r>
              <a:rPr lang="en-US" sz="900" dirty="0"/>
              <a:t>.</a:t>
            </a:r>
          </a:p>
        </p:txBody>
      </p:sp>
      <p:sp>
        <p:nvSpPr>
          <p:cNvPr id="6" name="Content Placeholder 2">
            <a:extLst>
              <a:ext uri="{FF2B5EF4-FFF2-40B4-BE49-F238E27FC236}">
                <a16:creationId xmlns:a16="http://schemas.microsoft.com/office/drawing/2014/main" id="{DB98B5F5-3EEF-4B6B-B6D9-DAB214C9E3D7}"/>
              </a:ext>
            </a:extLst>
          </p:cNvPr>
          <p:cNvSpPr>
            <a:spLocks noGrp="1"/>
          </p:cNvSpPr>
          <p:nvPr/>
        </p:nvSpPr>
        <p:spPr>
          <a:xfrm>
            <a:off x="780529" y="2464579"/>
            <a:ext cx="5222627" cy="3202001"/>
          </a:xfrm>
          <a:prstGeom prst="rect">
            <a:avLst/>
          </a:prstGeom>
          <a:solidFill>
            <a:schemeClr val="bg1">
              <a:lumMod val="95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GB" sz="1800">
                <a:solidFill>
                  <a:schemeClr val="bg2">
                    <a:lumMod val="50000"/>
                  </a:schemeClr>
                </a:solidFill>
              </a:rPr>
              <a:t>Reduce the gap between the trainees’ competences acquired in VET courses and the needs &amp; trends of the companies;</a:t>
            </a:r>
          </a:p>
          <a:p>
            <a:pPr>
              <a:spcAft>
                <a:spcPts val="1200"/>
              </a:spcAft>
            </a:pPr>
            <a:r>
              <a:rPr lang="en-GB" sz="1800">
                <a:solidFill>
                  <a:schemeClr val="bg2">
                    <a:lumMod val="50000"/>
                  </a:schemeClr>
                </a:solidFill>
              </a:rPr>
              <a:t>Endow both organisations, VET providers and companies, of responsibility to assure a high-quality initial training of young people;</a:t>
            </a:r>
          </a:p>
          <a:p>
            <a:pPr>
              <a:spcAft>
                <a:spcPts val="1200"/>
              </a:spcAft>
            </a:pPr>
            <a:r>
              <a:rPr lang="en-GB" sz="1800">
                <a:solidFill>
                  <a:schemeClr val="bg2">
                    <a:lumMod val="50000"/>
                  </a:schemeClr>
                </a:solidFill>
              </a:rPr>
              <a:t>Prepare young people to be successfully integrated in the company and manage their career development.</a:t>
            </a:r>
          </a:p>
        </p:txBody>
      </p:sp>
      <p:sp>
        <p:nvSpPr>
          <p:cNvPr id="8" name="Marcador de Posição de Conteúdo 4">
            <a:extLst>
              <a:ext uri="{FF2B5EF4-FFF2-40B4-BE49-F238E27FC236}">
                <a16:creationId xmlns:a16="http://schemas.microsoft.com/office/drawing/2014/main" id="{C5694C07-B840-4F45-AAFC-95048C980FA1}"/>
              </a:ext>
            </a:extLst>
          </p:cNvPr>
          <p:cNvSpPr>
            <a:spLocks noGrp="1"/>
          </p:cNvSpPr>
          <p:nvPr>
            <p:ph sz="half" idx="1"/>
          </p:nvPr>
        </p:nvSpPr>
        <p:spPr>
          <a:xfrm>
            <a:off x="780529" y="1653946"/>
            <a:ext cx="5222627" cy="714349"/>
          </a:xfrm>
          <a:solidFill>
            <a:srgbClr val="FFCCFF"/>
          </a:solidFill>
        </p:spPr>
        <p:txBody>
          <a:bodyPr>
            <a:normAutofit/>
          </a:bodyPr>
          <a:lstStyle/>
          <a:p>
            <a:pPr marL="0" indent="0" algn="ctr">
              <a:buNone/>
            </a:pPr>
            <a:r>
              <a:rPr lang="en-GB" sz="2200"/>
              <a:t>Why is VET-Business cooperation important?</a:t>
            </a:r>
          </a:p>
        </p:txBody>
      </p:sp>
      <p:sp>
        <p:nvSpPr>
          <p:cNvPr id="9" name="Content Placeholder 2">
            <a:extLst>
              <a:ext uri="{FF2B5EF4-FFF2-40B4-BE49-F238E27FC236}">
                <a16:creationId xmlns:a16="http://schemas.microsoft.com/office/drawing/2014/main" id="{DA7D6566-493B-4110-ACA6-6FC320A16D74}"/>
              </a:ext>
            </a:extLst>
          </p:cNvPr>
          <p:cNvSpPr>
            <a:spLocks noGrp="1"/>
          </p:cNvSpPr>
          <p:nvPr/>
        </p:nvSpPr>
        <p:spPr>
          <a:xfrm>
            <a:off x="6129770" y="2453834"/>
            <a:ext cx="5224030" cy="3202001"/>
          </a:xfrm>
          <a:prstGeom prst="rect">
            <a:avLst/>
          </a:prstGeom>
          <a:solidFill>
            <a:schemeClr val="bg1">
              <a:lumMod val="95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GB" sz="1800">
                <a:solidFill>
                  <a:schemeClr val="bg2">
                    <a:lumMod val="50000"/>
                  </a:schemeClr>
                </a:solidFill>
              </a:rPr>
              <a:t>VET providers (schools, training centres)</a:t>
            </a:r>
          </a:p>
          <a:p>
            <a:pPr>
              <a:spcAft>
                <a:spcPts val="1200"/>
              </a:spcAft>
            </a:pPr>
            <a:r>
              <a:rPr lang="en-GB" sz="1800">
                <a:solidFill>
                  <a:schemeClr val="bg2">
                    <a:lumMod val="50000"/>
                  </a:schemeClr>
                </a:solidFill>
              </a:rPr>
              <a:t>Companies</a:t>
            </a:r>
          </a:p>
          <a:p>
            <a:pPr>
              <a:spcAft>
                <a:spcPts val="1200"/>
              </a:spcAft>
            </a:pPr>
            <a:r>
              <a:rPr lang="en-GB" sz="1800">
                <a:solidFill>
                  <a:schemeClr val="bg2">
                    <a:lumMod val="50000"/>
                  </a:schemeClr>
                </a:solidFill>
              </a:rPr>
              <a:t>Experts</a:t>
            </a:r>
          </a:p>
          <a:p>
            <a:pPr>
              <a:spcAft>
                <a:spcPts val="1200"/>
              </a:spcAft>
            </a:pPr>
            <a:r>
              <a:rPr lang="en-GB" sz="1800">
                <a:solidFill>
                  <a:schemeClr val="bg2">
                    <a:lumMod val="50000"/>
                  </a:schemeClr>
                </a:solidFill>
              </a:rPr>
              <a:t>Civic society</a:t>
            </a:r>
          </a:p>
          <a:p>
            <a:pPr>
              <a:spcAft>
                <a:spcPts val="1200"/>
              </a:spcAft>
            </a:pPr>
            <a:r>
              <a:rPr lang="en-GB" sz="1800">
                <a:solidFill>
                  <a:schemeClr val="bg2">
                    <a:lumMod val="50000"/>
                  </a:schemeClr>
                </a:solidFill>
              </a:rPr>
              <a:t>Families</a:t>
            </a:r>
          </a:p>
          <a:p>
            <a:pPr>
              <a:spcAft>
                <a:spcPts val="1200"/>
              </a:spcAft>
            </a:pPr>
            <a:r>
              <a:rPr lang="en-GB" sz="1800">
                <a:solidFill>
                  <a:schemeClr val="bg2">
                    <a:lumMod val="50000"/>
                  </a:schemeClr>
                </a:solidFill>
              </a:rPr>
              <a:t>Municipalities</a:t>
            </a:r>
          </a:p>
          <a:p>
            <a:pPr>
              <a:spcAft>
                <a:spcPts val="1200"/>
              </a:spcAft>
            </a:pPr>
            <a:endParaRPr lang="en-GB" sz="1800">
              <a:solidFill>
                <a:schemeClr val="bg2">
                  <a:lumMod val="50000"/>
                </a:schemeClr>
              </a:solidFill>
            </a:endParaRPr>
          </a:p>
        </p:txBody>
      </p:sp>
      <p:sp>
        <p:nvSpPr>
          <p:cNvPr id="10" name="Marcador de Posição de Conteúdo 4">
            <a:extLst>
              <a:ext uri="{FF2B5EF4-FFF2-40B4-BE49-F238E27FC236}">
                <a16:creationId xmlns:a16="http://schemas.microsoft.com/office/drawing/2014/main" id="{5BE0C4EC-ADC9-4B3F-8466-A0596F0DE17E}"/>
              </a:ext>
            </a:extLst>
          </p:cNvPr>
          <p:cNvSpPr txBox="1">
            <a:spLocks/>
          </p:cNvSpPr>
          <p:nvPr/>
        </p:nvSpPr>
        <p:spPr>
          <a:xfrm>
            <a:off x="6131173" y="1653946"/>
            <a:ext cx="5222627" cy="714348"/>
          </a:xfrm>
          <a:prstGeom prst="rect">
            <a:avLst/>
          </a:prstGeom>
          <a:solidFill>
            <a:srgbClr val="FFCC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rgbClr val="CC006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rgbClr val="0099CC"/>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bg2">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2200"/>
              <a:t>Who is involved in VET-Business cooperation? </a:t>
            </a:r>
          </a:p>
        </p:txBody>
      </p:sp>
    </p:spTree>
    <p:extLst>
      <p:ext uri="{BB962C8B-B14F-4D97-AF65-F5344CB8AC3E}">
        <p14:creationId xmlns:p14="http://schemas.microsoft.com/office/powerpoint/2010/main" val="420449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VET-Business Cooperation</a:t>
            </a:r>
          </a:p>
        </p:txBody>
      </p:sp>
      <p:sp>
        <p:nvSpPr>
          <p:cNvPr id="6" name="Content Placeholder 2">
            <a:extLst>
              <a:ext uri="{FF2B5EF4-FFF2-40B4-BE49-F238E27FC236}">
                <a16:creationId xmlns:a16="http://schemas.microsoft.com/office/drawing/2014/main" id="{DB98B5F5-3EEF-4B6B-B6D9-DAB214C9E3D7}"/>
              </a:ext>
            </a:extLst>
          </p:cNvPr>
          <p:cNvSpPr>
            <a:spLocks noGrp="1"/>
          </p:cNvSpPr>
          <p:nvPr/>
        </p:nvSpPr>
        <p:spPr>
          <a:xfrm>
            <a:off x="838200" y="1068461"/>
            <a:ext cx="10448278" cy="7313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2000" dirty="0">
                <a:solidFill>
                  <a:schemeClr val="bg2">
                    <a:lumMod val="50000"/>
                  </a:schemeClr>
                </a:solidFill>
              </a:rPr>
              <a:t>All these actors can have a major or minor role. More precisely we can divide the VET-Cooperation in 4 main levels:</a:t>
            </a:r>
            <a:endParaRPr lang="en-GB" sz="2000" dirty="0">
              <a:solidFill>
                <a:schemeClr val="bg2">
                  <a:lumMod val="50000"/>
                </a:schemeClr>
              </a:solidFill>
            </a:endParaRPr>
          </a:p>
        </p:txBody>
      </p:sp>
      <p:sp>
        <p:nvSpPr>
          <p:cNvPr id="7" name="CaixaDeTexto 6">
            <a:extLst>
              <a:ext uri="{FF2B5EF4-FFF2-40B4-BE49-F238E27FC236}">
                <a16:creationId xmlns:a16="http://schemas.microsoft.com/office/drawing/2014/main" id="{DFE9B66C-AA35-47C4-A0AA-042D1EB1715E}"/>
              </a:ext>
            </a:extLst>
          </p:cNvPr>
          <p:cNvSpPr txBox="1"/>
          <p:nvPr/>
        </p:nvSpPr>
        <p:spPr>
          <a:xfrm>
            <a:off x="343269" y="6627802"/>
            <a:ext cx="11505461" cy="230832"/>
          </a:xfrm>
          <a:prstGeom prst="rect">
            <a:avLst/>
          </a:prstGeom>
          <a:solidFill>
            <a:srgbClr val="FFC000"/>
          </a:solidFill>
        </p:spPr>
        <p:txBody>
          <a:bodyPr wrap="square" rtlCol="0">
            <a:spAutoFit/>
          </a:bodyPr>
          <a:lstStyle/>
          <a:p>
            <a:r>
              <a:rPr lang="en-GB" sz="900" b="1" dirty="0"/>
              <a:t>*</a:t>
            </a:r>
            <a:r>
              <a:rPr lang="en-GB" sz="900" dirty="0"/>
              <a:t> </a:t>
            </a:r>
            <a:r>
              <a:rPr lang="en-US" sz="900" dirty="0"/>
              <a:t>VET_GPS partnership. (2019). </a:t>
            </a:r>
            <a:r>
              <a:rPr lang="en-US" sz="900" i="1" dirty="0"/>
              <a:t>Quality Framework for the cooperation in VET System. </a:t>
            </a:r>
            <a:r>
              <a:rPr lang="en-US" sz="900" dirty="0"/>
              <a:t>Available </a:t>
            </a:r>
            <a:r>
              <a:rPr lang="en-US" sz="900" dirty="0">
                <a:hlinkClick r:id="rId2"/>
              </a:rPr>
              <a:t>here </a:t>
            </a:r>
            <a:r>
              <a:rPr lang="en-US" sz="900" dirty="0"/>
              <a:t>.</a:t>
            </a:r>
          </a:p>
        </p:txBody>
      </p:sp>
      <p:graphicFrame>
        <p:nvGraphicFramePr>
          <p:cNvPr id="8" name="Diagram 28">
            <a:extLst>
              <a:ext uri="{FF2B5EF4-FFF2-40B4-BE49-F238E27FC236}">
                <a16:creationId xmlns:a16="http://schemas.microsoft.com/office/drawing/2014/main" id="{3CBF5849-2A2A-46E3-8A5A-E05C0689A498}"/>
              </a:ext>
            </a:extLst>
          </p:cNvPr>
          <p:cNvGraphicFramePr/>
          <p:nvPr>
            <p:extLst>
              <p:ext uri="{D42A27DB-BD31-4B8C-83A1-F6EECF244321}">
                <p14:modId xmlns:p14="http://schemas.microsoft.com/office/powerpoint/2010/main" val="2756942679"/>
              </p:ext>
            </p:extLst>
          </p:nvPr>
        </p:nvGraphicFramePr>
        <p:xfrm>
          <a:off x="431672" y="1966434"/>
          <a:ext cx="5494665" cy="4092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2">
            <a:extLst>
              <a:ext uri="{FF2B5EF4-FFF2-40B4-BE49-F238E27FC236}">
                <a16:creationId xmlns:a16="http://schemas.microsoft.com/office/drawing/2014/main" id="{7AEAF509-C9FB-49B6-B43A-160A2CC579AB}"/>
              </a:ext>
            </a:extLst>
          </p:cNvPr>
          <p:cNvSpPr>
            <a:spLocks noGrp="1"/>
          </p:cNvSpPr>
          <p:nvPr/>
        </p:nvSpPr>
        <p:spPr>
          <a:xfrm>
            <a:off x="5926338" y="1627632"/>
            <a:ext cx="5613389" cy="486524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spcAft>
                <a:spcPts val="1800"/>
              </a:spcAft>
            </a:pPr>
            <a:r>
              <a:rPr lang="en-US" sz="1800" dirty="0">
                <a:solidFill>
                  <a:schemeClr val="bg2">
                    <a:lumMod val="50000"/>
                  </a:schemeClr>
                </a:solidFill>
              </a:rPr>
              <a:t>VET schools and/or training </a:t>
            </a:r>
            <a:r>
              <a:rPr lang="en-US" sz="1800" dirty="0" err="1">
                <a:solidFill>
                  <a:schemeClr val="bg2">
                    <a:lumMod val="50000"/>
                  </a:schemeClr>
                </a:solidFill>
              </a:rPr>
              <a:t>centres</a:t>
            </a:r>
            <a:r>
              <a:rPr lang="en-US" sz="1800" dirty="0">
                <a:solidFill>
                  <a:schemeClr val="bg2">
                    <a:lumMod val="50000"/>
                  </a:schemeClr>
                </a:solidFill>
              </a:rPr>
              <a:t> represent the first actor in place since they are in direct contact with the trainee and get to know the needs of the students/trainees and their strengths and weaknesses. </a:t>
            </a:r>
          </a:p>
          <a:p>
            <a:pPr>
              <a:spcBef>
                <a:spcPts val="1800"/>
              </a:spcBef>
              <a:spcAft>
                <a:spcPts val="1800"/>
              </a:spcAft>
            </a:pPr>
            <a:r>
              <a:rPr lang="en-US" sz="1800" dirty="0">
                <a:solidFill>
                  <a:schemeClr val="bg2">
                    <a:lumMod val="50000"/>
                  </a:schemeClr>
                </a:solidFill>
              </a:rPr>
              <a:t>A second level of cooperation is represented by the interaction by VET schools and companies. This is the most important aspect of the VET-Business cooperation because it is where companies and VET schools work together through different </a:t>
            </a:r>
            <a:r>
              <a:rPr lang="en-US" sz="1800" dirty="0" err="1">
                <a:solidFill>
                  <a:schemeClr val="bg2">
                    <a:lumMod val="50000"/>
                  </a:schemeClr>
                </a:solidFill>
              </a:rPr>
              <a:t>programmes</a:t>
            </a:r>
            <a:r>
              <a:rPr lang="en-US" sz="1800" dirty="0">
                <a:solidFill>
                  <a:schemeClr val="bg2">
                    <a:lumMod val="50000"/>
                  </a:schemeClr>
                </a:solidFill>
              </a:rPr>
              <a:t> through which students/trainees can acquire and improve their knowledge and competences.</a:t>
            </a:r>
          </a:p>
          <a:p>
            <a:pPr>
              <a:spcBef>
                <a:spcPts val="1800"/>
              </a:spcBef>
              <a:spcAft>
                <a:spcPts val="1800"/>
              </a:spcAft>
            </a:pPr>
            <a:r>
              <a:rPr lang="en-US" sz="1800" dirty="0">
                <a:solidFill>
                  <a:schemeClr val="bg2">
                    <a:lumMod val="50000"/>
                  </a:schemeClr>
                </a:solidFill>
              </a:rPr>
              <a:t>the last two levels regard cooperation among VET providers and companies with the help of other </a:t>
            </a:r>
            <a:r>
              <a:rPr lang="en-US" sz="1800" dirty="0" err="1">
                <a:solidFill>
                  <a:schemeClr val="bg2">
                    <a:lumMod val="50000"/>
                  </a:schemeClr>
                </a:solidFill>
              </a:rPr>
              <a:t>organisations</a:t>
            </a:r>
            <a:r>
              <a:rPr lang="en-US" sz="1800" dirty="0">
                <a:solidFill>
                  <a:schemeClr val="bg2">
                    <a:lumMod val="50000"/>
                  </a:schemeClr>
                </a:solidFill>
              </a:rPr>
              <a:t> and the civic society that can be families, municipalities and experts in the education and job field. </a:t>
            </a:r>
            <a:endParaRPr lang="en-GB" sz="1800" dirty="0">
              <a:solidFill>
                <a:schemeClr val="bg2">
                  <a:lumMod val="50000"/>
                </a:schemeClr>
              </a:solidFill>
            </a:endParaRPr>
          </a:p>
        </p:txBody>
      </p:sp>
    </p:spTree>
    <p:extLst>
      <p:ext uri="{BB962C8B-B14F-4D97-AF65-F5344CB8AC3E}">
        <p14:creationId xmlns:p14="http://schemas.microsoft.com/office/powerpoint/2010/main" val="1787833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VET-Business Cooperation</a:t>
            </a:r>
          </a:p>
        </p:txBody>
      </p:sp>
      <p:sp>
        <p:nvSpPr>
          <p:cNvPr id="7" name="CaixaDeTexto 6">
            <a:extLst>
              <a:ext uri="{FF2B5EF4-FFF2-40B4-BE49-F238E27FC236}">
                <a16:creationId xmlns:a16="http://schemas.microsoft.com/office/drawing/2014/main" id="{DFE9B66C-AA35-47C4-A0AA-042D1EB1715E}"/>
              </a:ext>
            </a:extLst>
          </p:cNvPr>
          <p:cNvSpPr txBox="1"/>
          <p:nvPr/>
        </p:nvSpPr>
        <p:spPr>
          <a:xfrm>
            <a:off x="402336" y="6353482"/>
            <a:ext cx="11437250" cy="507831"/>
          </a:xfrm>
          <a:prstGeom prst="rect">
            <a:avLst/>
          </a:prstGeom>
          <a:solidFill>
            <a:srgbClr val="FFC000"/>
          </a:solidFill>
        </p:spPr>
        <p:txBody>
          <a:bodyPr wrap="square" rtlCol="0">
            <a:spAutoFit/>
          </a:bodyPr>
          <a:lstStyle/>
          <a:p>
            <a:pPr marL="171450" indent="-171450">
              <a:buFont typeface="Arial" panose="020B0604020202020204" pitchFamily="34" charset="0"/>
              <a:buChar char="•"/>
            </a:pPr>
            <a:r>
              <a:rPr lang="en-US" sz="900" dirty="0"/>
              <a:t>VET_GPS partnership. (2019). </a:t>
            </a:r>
            <a:r>
              <a:rPr lang="en-US" sz="900" i="1" dirty="0"/>
              <a:t>Quality Framework for the cooperation in VET System. </a:t>
            </a:r>
            <a:r>
              <a:rPr lang="en-US" sz="900" dirty="0"/>
              <a:t>Available </a:t>
            </a:r>
            <a:r>
              <a:rPr lang="en-US" sz="900" dirty="0">
                <a:hlinkClick r:id="rId2"/>
              </a:rPr>
              <a:t>here </a:t>
            </a:r>
            <a:r>
              <a:rPr lang="en-US" sz="900" dirty="0"/>
              <a:t>.</a:t>
            </a:r>
          </a:p>
          <a:p>
            <a:r>
              <a:rPr lang="en-US" sz="900" dirty="0"/>
              <a:t>** </a:t>
            </a:r>
            <a:r>
              <a:rPr lang="en-GB" sz="900" dirty="0"/>
              <a:t>European Ministers for Vocational Education and Training, European Social Partners &amp; European Commission. (2010). The Bruges Communiqué on enhanced European Cooperation in Vocational Education and Training for the period 2011-2020. Accessed on 15</a:t>
            </a:r>
            <a:r>
              <a:rPr lang="en-GB" sz="900" baseline="30000" dirty="0"/>
              <a:t>th</a:t>
            </a:r>
            <a:r>
              <a:rPr lang="en-GB" sz="900" dirty="0"/>
              <a:t> of March 2019, available </a:t>
            </a:r>
            <a:r>
              <a:rPr lang="en-GB" sz="900" u="sng" dirty="0">
                <a:hlinkClick r:id="rId3"/>
              </a:rPr>
              <a:t>here</a:t>
            </a:r>
            <a:r>
              <a:rPr lang="en-GB" sz="900" dirty="0"/>
              <a:t>.</a:t>
            </a:r>
            <a:endParaRPr lang="en-US" sz="900" dirty="0"/>
          </a:p>
        </p:txBody>
      </p:sp>
      <p:sp>
        <p:nvSpPr>
          <p:cNvPr id="10" name="Content Placeholder 2">
            <a:extLst>
              <a:ext uri="{FF2B5EF4-FFF2-40B4-BE49-F238E27FC236}">
                <a16:creationId xmlns:a16="http://schemas.microsoft.com/office/drawing/2014/main" id="{88F946E8-5EA4-4663-8985-BF7D3271B787}"/>
              </a:ext>
            </a:extLst>
          </p:cNvPr>
          <p:cNvSpPr>
            <a:spLocks noGrp="1"/>
          </p:cNvSpPr>
          <p:nvPr/>
        </p:nvSpPr>
        <p:spPr>
          <a:xfrm>
            <a:off x="838200" y="950977"/>
            <a:ext cx="10116312" cy="256946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2200" dirty="0">
                <a:solidFill>
                  <a:srgbClr val="CC0066"/>
                </a:solidFill>
              </a:rPr>
              <a:t>How do national policies contribute to VET-Business cooperation?</a:t>
            </a:r>
          </a:p>
          <a:p>
            <a:pPr>
              <a:spcAft>
                <a:spcPts val="1200"/>
              </a:spcAft>
            </a:pPr>
            <a:r>
              <a:rPr lang="en-US" sz="2000" dirty="0">
                <a:solidFill>
                  <a:schemeClr val="bg2">
                    <a:lumMod val="50000"/>
                  </a:schemeClr>
                </a:solidFill>
              </a:rPr>
              <a:t>The document named “Bruges Communiqué ” released by the European Ministers for Vocational Education and Training, the European Social Partners and the European Commission for the period 2011-2020 deals with the issue of policies implementation in the VET sector. </a:t>
            </a:r>
          </a:p>
          <a:p>
            <a:pPr>
              <a:spcAft>
                <a:spcPts val="1200"/>
              </a:spcAft>
            </a:pPr>
            <a:r>
              <a:rPr lang="en-US" sz="2000" dirty="0">
                <a:solidFill>
                  <a:schemeClr val="bg2">
                    <a:lumMod val="50000"/>
                  </a:schemeClr>
                </a:solidFill>
              </a:rPr>
              <a:t>Taking into account the priorities and overall objectives of the above-mentioned European Strategy and Framework, and respecting the principle of subsidiarity, the following is adopted:</a:t>
            </a:r>
          </a:p>
          <a:p>
            <a:pPr>
              <a:spcAft>
                <a:spcPts val="1200"/>
              </a:spcAft>
            </a:pPr>
            <a:endParaRPr lang="en-US" sz="1800" dirty="0">
              <a:solidFill>
                <a:schemeClr val="bg2">
                  <a:lumMod val="50000"/>
                </a:schemeClr>
              </a:solidFill>
            </a:endParaRPr>
          </a:p>
        </p:txBody>
      </p:sp>
      <p:graphicFrame>
        <p:nvGraphicFramePr>
          <p:cNvPr id="11" name="Diagrama 10">
            <a:extLst>
              <a:ext uri="{FF2B5EF4-FFF2-40B4-BE49-F238E27FC236}">
                <a16:creationId xmlns:a16="http://schemas.microsoft.com/office/drawing/2014/main" id="{0AE7A628-223A-4662-BFE9-65BC342ACEFE}"/>
              </a:ext>
            </a:extLst>
          </p:cNvPr>
          <p:cNvGraphicFramePr/>
          <p:nvPr>
            <p:extLst>
              <p:ext uri="{D42A27DB-BD31-4B8C-83A1-F6EECF244321}">
                <p14:modId xmlns:p14="http://schemas.microsoft.com/office/powerpoint/2010/main" val="2557922999"/>
              </p:ext>
            </p:extLst>
          </p:nvPr>
        </p:nvGraphicFramePr>
        <p:xfrm>
          <a:off x="1822704" y="3429000"/>
          <a:ext cx="8519160" cy="26974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77423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4400" dirty="0"/>
            </a:br>
            <a:r>
              <a:rPr lang="en-US" sz="4400" dirty="0"/>
              <a:t>How to promote VET-Business cooperation?</a:t>
            </a:r>
          </a:p>
        </p:txBody>
      </p:sp>
    </p:spTree>
    <p:extLst>
      <p:ext uri="{BB962C8B-B14F-4D97-AF65-F5344CB8AC3E}">
        <p14:creationId xmlns:p14="http://schemas.microsoft.com/office/powerpoint/2010/main" val="2157503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How to promote VET-Business cooperation?</a:t>
            </a:r>
          </a:p>
        </p:txBody>
      </p:sp>
      <p:sp>
        <p:nvSpPr>
          <p:cNvPr id="7" name="CaixaDeTexto 6">
            <a:extLst>
              <a:ext uri="{FF2B5EF4-FFF2-40B4-BE49-F238E27FC236}">
                <a16:creationId xmlns:a16="http://schemas.microsoft.com/office/drawing/2014/main" id="{DFE9B66C-AA35-47C4-A0AA-042D1EB1715E}"/>
              </a:ext>
            </a:extLst>
          </p:cNvPr>
          <p:cNvSpPr txBox="1"/>
          <p:nvPr/>
        </p:nvSpPr>
        <p:spPr>
          <a:xfrm>
            <a:off x="402336" y="6353482"/>
            <a:ext cx="11437250" cy="507831"/>
          </a:xfrm>
          <a:prstGeom prst="rect">
            <a:avLst/>
          </a:prstGeom>
          <a:solidFill>
            <a:srgbClr val="FFC000"/>
          </a:solidFill>
        </p:spPr>
        <p:txBody>
          <a:bodyPr wrap="square" rtlCol="0">
            <a:spAutoFit/>
          </a:bodyPr>
          <a:lstStyle/>
          <a:p>
            <a:r>
              <a:rPr lang="en-US" sz="900" dirty="0"/>
              <a:t>* VET_GPS partnership. (2019). </a:t>
            </a:r>
            <a:r>
              <a:rPr lang="en-US" sz="900" i="1" dirty="0"/>
              <a:t>Quality Framework for the cooperation in VET System. </a:t>
            </a:r>
            <a:r>
              <a:rPr lang="en-US" sz="900" dirty="0"/>
              <a:t>Available </a:t>
            </a:r>
            <a:r>
              <a:rPr lang="en-US" sz="900" dirty="0">
                <a:hlinkClick r:id="rId2"/>
              </a:rPr>
              <a:t>here </a:t>
            </a:r>
            <a:r>
              <a:rPr lang="en-US" sz="900" dirty="0"/>
              <a:t>.</a:t>
            </a:r>
          </a:p>
          <a:p>
            <a:r>
              <a:rPr lang="pt-PT" sz="900" dirty="0"/>
              <a:t>** S.D. </a:t>
            </a:r>
            <a:r>
              <a:rPr lang="pt-PT" sz="900" dirty="0" err="1"/>
              <a:t>Broek</a:t>
            </a:r>
            <a:r>
              <a:rPr lang="pt-PT" sz="900" dirty="0"/>
              <a:t>, M. Cino </a:t>
            </a:r>
            <a:r>
              <a:rPr lang="pt-PT" sz="900" dirty="0" err="1"/>
              <a:t>Pagliarello</a:t>
            </a:r>
            <a:r>
              <a:rPr lang="pt-PT" sz="900" dirty="0"/>
              <a:t>, R. de Vreede-Van Noort, P. Vroonhof. </a:t>
            </a:r>
            <a:r>
              <a:rPr lang="en-GB" sz="900" dirty="0"/>
              <a:t>(2017). Teachers and trainers in work-based learning/apprenticeships - of models and practices Final report Request for Services VT/2015/075 In the Context of EAC-47-2014-4. Accessed on the 29</a:t>
            </a:r>
            <a:r>
              <a:rPr lang="en-GB" sz="900" baseline="30000" dirty="0"/>
              <a:t>th</a:t>
            </a:r>
            <a:r>
              <a:rPr lang="en-GB" sz="900" dirty="0"/>
              <a:t> August 2019, available </a:t>
            </a:r>
            <a:r>
              <a:rPr lang="en-GB" sz="900" u="sng" dirty="0">
                <a:hlinkClick r:id="rId3"/>
              </a:rPr>
              <a:t>here</a:t>
            </a:r>
            <a:r>
              <a:rPr lang="en-GB" sz="900" dirty="0"/>
              <a:t>. </a:t>
            </a:r>
            <a:endParaRPr lang="pt-PT" sz="900" dirty="0"/>
          </a:p>
        </p:txBody>
      </p:sp>
      <p:sp>
        <p:nvSpPr>
          <p:cNvPr id="10" name="Content Placeholder 2">
            <a:extLst>
              <a:ext uri="{FF2B5EF4-FFF2-40B4-BE49-F238E27FC236}">
                <a16:creationId xmlns:a16="http://schemas.microsoft.com/office/drawing/2014/main" id="{88F946E8-5EA4-4663-8985-BF7D3271B787}"/>
              </a:ext>
            </a:extLst>
          </p:cNvPr>
          <p:cNvSpPr>
            <a:spLocks noGrp="1"/>
          </p:cNvSpPr>
          <p:nvPr/>
        </p:nvSpPr>
        <p:spPr>
          <a:xfrm>
            <a:off x="838200" y="950977"/>
            <a:ext cx="10116312" cy="22219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2200" dirty="0">
                <a:solidFill>
                  <a:srgbClr val="CC0066"/>
                </a:solidFill>
              </a:rPr>
              <a:t>Which professionals need to be involved and how?</a:t>
            </a:r>
          </a:p>
          <a:p>
            <a:pPr>
              <a:spcAft>
                <a:spcPts val="1200"/>
              </a:spcAft>
            </a:pPr>
            <a:r>
              <a:rPr lang="en-US" sz="1800" dirty="0">
                <a:solidFill>
                  <a:schemeClr val="bg2">
                    <a:lumMod val="50000"/>
                  </a:schemeClr>
                </a:solidFill>
              </a:rPr>
              <a:t>The main experts in the field for a qualified cooperation between VET and business are teachers (VET providers) and trainers (in company).</a:t>
            </a:r>
          </a:p>
          <a:p>
            <a:pPr>
              <a:spcAft>
                <a:spcPts val="1200"/>
              </a:spcAft>
            </a:pPr>
            <a:r>
              <a:rPr lang="en-US" sz="1800" dirty="0">
                <a:solidFill>
                  <a:schemeClr val="bg2">
                    <a:lumMod val="50000"/>
                  </a:schemeClr>
                </a:solidFill>
              </a:rPr>
              <a:t>The European Commission released a document presenting 12 policy pointers which aims at helping and supporting teachers and trainers, gathered in four main areas of action (which for each of them a case study is provided to have a practical example): </a:t>
            </a:r>
          </a:p>
        </p:txBody>
      </p:sp>
      <p:graphicFrame>
        <p:nvGraphicFramePr>
          <p:cNvPr id="8" name="Diagrama 7">
            <a:extLst>
              <a:ext uri="{FF2B5EF4-FFF2-40B4-BE49-F238E27FC236}">
                <a16:creationId xmlns:a16="http://schemas.microsoft.com/office/drawing/2014/main" id="{6F9D4074-0A0D-4314-B5FA-6A766D4BAAA5}"/>
              </a:ext>
            </a:extLst>
          </p:cNvPr>
          <p:cNvGraphicFramePr/>
          <p:nvPr>
            <p:extLst>
              <p:ext uri="{D42A27DB-BD31-4B8C-83A1-F6EECF244321}">
                <p14:modId xmlns:p14="http://schemas.microsoft.com/office/powerpoint/2010/main" val="3454243131"/>
              </p:ext>
            </p:extLst>
          </p:nvPr>
        </p:nvGraphicFramePr>
        <p:xfrm>
          <a:off x="2727960" y="3254393"/>
          <a:ext cx="6946392" cy="27806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06672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How to promote VET-Business cooperation?</a:t>
            </a:r>
          </a:p>
        </p:txBody>
      </p:sp>
      <p:sp>
        <p:nvSpPr>
          <p:cNvPr id="7" name="CaixaDeTexto 6">
            <a:extLst>
              <a:ext uri="{FF2B5EF4-FFF2-40B4-BE49-F238E27FC236}">
                <a16:creationId xmlns:a16="http://schemas.microsoft.com/office/drawing/2014/main" id="{DFE9B66C-AA35-47C4-A0AA-042D1EB1715E}"/>
              </a:ext>
            </a:extLst>
          </p:cNvPr>
          <p:cNvSpPr txBox="1"/>
          <p:nvPr/>
        </p:nvSpPr>
        <p:spPr>
          <a:xfrm>
            <a:off x="402336" y="6353482"/>
            <a:ext cx="11437250" cy="507831"/>
          </a:xfrm>
          <a:prstGeom prst="rect">
            <a:avLst/>
          </a:prstGeom>
          <a:solidFill>
            <a:srgbClr val="FFC000"/>
          </a:solidFill>
        </p:spPr>
        <p:txBody>
          <a:bodyPr wrap="square" rtlCol="0">
            <a:spAutoFit/>
          </a:bodyPr>
          <a:lstStyle/>
          <a:p>
            <a:r>
              <a:rPr lang="en-US" sz="900" dirty="0"/>
              <a:t>* VET_GPS partnership. (2019). </a:t>
            </a:r>
            <a:r>
              <a:rPr lang="en-US" sz="900" i="1" dirty="0"/>
              <a:t>Quality Framework for the cooperation in VET System. </a:t>
            </a:r>
            <a:r>
              <a:rPr lang="en-US" sz="900" dirty="0"/>
              <a:t>Available </a:t>
            </a:r>
            <a:r>
              <a:rPr lang="en-US" sz="900" dirty="0">
                <a:hlinkClick r:id="rId2"/>
              </a:rPr>
              <a:t>here </a:t>
            </a:r>
            <a:r>
              <a:rPr lang="en-US" sz="900" dirty="0"/>
              <a:t>.</a:t>
            </a:r>
          </a:p>
          <a:p>
            <a:r>
              <a:rPr lang="pt-PT" sz="900" dirty="0"/>
              <a:t>** S.D. </a:t>
            </a:r>
            <a:r>
              <a:rPr lang="pt-PT" sz="900" dirty="0" err="1"/>
              <a:t>Broek</a:t>
            </a:r>
            <a:r>
              <a:rPr lang="pt-PT" sz="900" dirty="0"/>
              <a:t>, M. Cino </a:t>
            </a:r>
            <a:r>
              <a:rPr lang="pt-PT" sz="900" dirty="0" err="1"/>
              <a:t>Pagliarello</a:t>
            </a:r>
            <a:r>
              <a:rPr lang="pt-PT" sz="900" dirty="0"/>
              <a:t>, R. de Vreede-Van Noort, P. Vroonhof. </a:t>
            </a:r>
            <a:r>
              <a:rPr lang="en-GB" sz="900" dirty="0"/>
              <a:t>(2017). Teachers and trainers in work-based learning/apprenticeships - of models and practices Final report Request for Services VT/2015/075 In the Context of EAC-47-2014-4. Accessed on the 29</a:t>
            </a:r>
            <a:r>
              <a:rPr lang="en-GB" sz="900" baseline="30000" dirty="0"/>
              <a:t>th</a:t>
            </a:r>
            <a:r>
              <a:rPr lang="en-GB" sz="900" dirty="0"/>
              <a:t> August 2019, available </a:t>
            </a:r>
            <a:r>
              <a:rPr lang="en-GB" sz="900" u="sng" dirty="0">
                <a:hlinkClick r:id="rId3"/>
              </a:rPr>
              <a:t>here</a:t>
            </a:r>
            <a:r>
              <a:rPr lang="en-GB" sz="900" dirty="0"/>
              <a:t>. </a:t>
            </a:r>
            <a:endParaRPr lang="pt-PT" sz="900" dirty="0"/>
          </a:p>
        </p:txBody>
      </p:sp>
      <p:sp>
        <p:nvSpPr>
          <p:cNvPr id="10" name="Content Placeholder 2">
            <a:extLst>
              <a:ext uri="{FF2B5EF4-FFF2-40B4-BE49-F238E27FC236}">
                <a16:creationId xmlns:a16="http://schemas.microsoft.com/office/drawing/2014/main" id="{88F946E8-5EA4-4663-8985-BF7D3271B787}"/>
              </a:ext>
            </a:extLst>
          </p:cNvPr>
          <p:cNvSpPr>
            <a:spLocks noGrp="1"/>
          </p:cNvSpPr>
          <p:nvPr/>
        </p:nvSpPr>
        <p:spPr>
          <a:xfrm>
            <a:off x="838200" y="950977"/>
            <a:ext cx="10116312" cy="8046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2200" dirty="0">
                <a:solidFill>
                  <a:srgbClr val="CC0066"/>
                </a:solidFill>
              </a:rPr>
              <a:t>Which strategies and initiatives need to be implemented for establishing or strengthen VET-Business cooperation?</a:t>
            </a:r>
          </a:p>
        </p:txBody>
      </p:sp>
      <p:sp>
        <p:nvSpPr>
          <p:cNvPr id="6" name="Content Placeholder 2">
            <a:extLst>
              <a:ext uri="{FF2B5EF4-FFF2-40B4-BE49-F238E27FC236}">
                <a16:creationId xmlns:a16="http://schemas.microsoft.com/office/drawing/2014/main" id="{89788346-E592-4A74-AA89-4EF37422EF00}"/>
              </a:ext>
            </a:extLst>
          </p:cNvPr>
          <p:cNvSpPr>
            <a:spLocks noGrp="1"/>
          </p:cNvSpPr>
          <p:nvPr/>
        </p:nvSpPr>
        <p:spPr>
          <a:xfrm>
            <a:off x="838200" y="1755648"/>
            <a:ext cx="10719816" cy="28620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1200"/>
              </a:spcAft>
              <a:buFont typeface="+mj-lt"/>
              <a:buAutoNum type="arabicPeriod"/>
            </a:pPr>
            <a:r>
              <a:rPr lang="en-US" sz="1800" dirty="0">
                <a:solidFill>
                  <a:schemeClr val="bg2">
                    <a:lumMod val="50000"/>
                  </a:schemeClr>
                </a:solidFill>
              </a:rPr>
              <a:t>Mutual interest in taking part in collaboration;</a:t>
            </a:r>
          </a:p>
          <a:p>
            <a:pPr marL="342900" indent="-342900">
              <a:spcAft>
                <a:spcPts val="1200"/>
              </a:spcAft>
              <a:buFont typeface="+mj-lt"/>
              <a:buAutoNum type="arabicPeriod"/>
            </a:pPr>
            <a:r>
              <a:rPr lang="en-US" sz="1800" dirty="0">
                <a:solidFill>
                  <a:schemeClr val="bg2">
                    <a:lumMod val="50000"/>
                  </a:schemeClr>
                </a:solidFill>
              </a:rPr>
              <a:t>Both parties need to contacting different terminologies and concepts;</a:t>
            </a:r>
          </a:p>
          <a:p>
            <a:pPr marL="342900" indent="-342900">
              <a:spcAft>
                <a:spcPts val="1200"/>
              </a:spcAft>
              <a:buFont typeface="+mj-lt"/>
              <a:buAutoNum type="arabicPeriod"/>
            </a:pPr>
            <a:r>
              <a:rPr lang="en-US" sz="1800" dirty="0">
                <a:solidFill>
                  <a:schemeClr val="bg2">
                    <a:lumMod val="50000"/>
                  </a:schemeClr>
                </a:solidFill>
              </a:rPr>
              <a:t>Clarity on settling and sharing educational/training goals;</a:t>
            </a:r>
          </a:p>
          <a:p>
            <a:pPr marL="342900" indent="-342900">
              <a:spcAft>
                <a:spcPts val="1200"/>
              </a:spcAft>
              <a:buFont typeface="+mj-lt"/>
              <a:buAutoNum type="arabicPeriod"/>
            </a:pPr>
            <a:r>
              <a:rPr lang="en-US" sz="1800" dirty="0">
                <a:solidFill>
                  <a:schemeClr val="bg2">
                    <a:lumMod val="50000"/>
                  </a:schemeClr>
                </a:solidFill>
              </a:rPr>
              <a:t>Trainee must be involved in the definition of the educational objectives and teaching methods of the traineeship;</a:t>
            </a:r>
          </a:p>
          <a:p>
            <a:pPr marL="342900" indent="-342900">
              <a:spcAft>
                <a:spcPts val="1200"/>
              </a:spcAft>
              <a:buFont typeface="+mj-lt"/>
              <a:buAutoNum type="arabicPeriod"/>
            </a:pPr>
            <a:r>
              <a:rPr lang="en-US" sz="1800" dirty="0">
                <a:solidFill>
                  <a:schemeClr val="bg2">
                    <a:lumMod val="50000"/>
                  </a:schemeClr>
                </a:solidFill>
              </a:rPr>
              <a:t>Define a common strategy and a structured plan, defining:</a:t>
            </a:r>
          </a:p>
          <a:p>
            <a:pPr marL="0" indent="0">
              <a:spcAft>
                <a:spcPts val="1200"/>
              </a:spcAft>
              <a:buNone/>
            </a:pPr>
            <a:endParaRPr lang="en-US" sz="1800" dirty="0">
              <a:solidFill>
                <a:schemeClr val="bg2">
                  <a:lumMod val="50000"/>
                </a:schemeClr>
              </a:solidFill>
            </a:endParaRPr>
          </a:p>
        </p:txBody>
      </p:sp>
      <p:graphicFrame>
        <p:nvGraphicFramePr>
          <p:cNvPr id="2" name="Diagrama 1">
            <a:extLst>
              <a:ext uri="{FF2B5EF4-FFF2-40B4-BE49-F238E27FC236}">
                <a16:creationId xmlns:a16="http://schemas.microsoft.com/office/drawing/2014/main" id="{725DE96A-504F-4F9B-ADFF-0F02C61B58BC}"/>
              </a:ext>
            </a:extLst>
          </p:cNvPr>
          <p:cNvGraphicFramePr/>
          <p:nvPr>
            <p:extLst>
              <p:ext uri="{D42A27DB-BD31-4B8C-83A1-F6EECF244321}">
                <p14:modId xmlns:p14="http://schemas.microsoft.com/office/powerpoint/2010/main" val="4264341745"/>
              </p:ext>
            </p:extLst>
          </p:nvPr>
        </p:nvGraphicFramePr>
        <p:xfrm>
          <a:off x="998728" y="4574805"/>
          <a:ext cx="10355072" cy="16571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83953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4400" dirty="0"/>
            </a:br>
            <a:r>
              <a:rPr lang="en-US" sz="4400" dirty="0"/>
              <a:t>Which strategies, initiatives and practices exist?</a:t>
            </a:r>
          </a:p>
        </p:txBody>
      </p:sp>
    </p:spTree>
    <p:extLst>
      <p:ext uri="{BB962C8B-B14F-4D97-AF65-F5344CB8AC3E}">
        <p14:creationId xmlns:p14="http://schemas.microsoft.com/office/powerpoint/2010/main" val="53515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Which strategies, initiatives and practices exist?</a:t>
            </a:r>
          </a:p>
        </p:txBody>
      </p:sp>
      <p:graphicFrame>
        <p:nvGraphicFramePr>
          <p:cNvPr id="5" name="Marcador de Posição de Conteúdo 2">
            <a:extLst>
              <a:ext uri="{FF2B5EF4-FFF2-40B4-BE49-F238E27FC236}">
                <a16:creationId xmlns:a16="http://schemas.microsoft.com/office/drawing/2014/main" id="{8656CF86-18B9-4651-93FE-2583A439E7CF}"/>
              </a:ext>
            </a:extLst>
          </p:cNvPr>
          <p:cNvGraphicFramePr/>
          <p:nvPr>
            <p:extLst>
              <p:ext uri="{D42A27DB-BD31-4B8C-83A1-F6EECF244321}">
                <p14:modId xmlns:p14="http://schemas.microsoft.com/office/powerpoint/2010/main" val="3550366838"/>
              </p:ext>
            </p:extLst>
          </p:nvPr>
        </p:nvGraphicFramePr>
        <p:xfrm>
          <a:off x="4464603" y="1937419"/>
          <a:ext cx="7038364" cy="355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Marcador de Posição de Conteúdo 4">
            <a:extLst>
              <a:ext uri="{FF2B5EF4-FFF2-40B4-BE49-F238E27FC236}">
                <a16:creationId xmlns:a16="http://schemas.microsoft.com/office/drawing/2014/main" id="{081DDCC5-F819-4387-83EE-64C6B455521C}"/>
              </a:ext>
            </a:extLst>
          </p:cNvPr>
          <p:cNvSpPr>
            <a:spLocks noGrp="1"/>
          </p:cNvSpPr>
          <p:nvPr>
            <p:ph sz="half" idx="1"/>
          </p:nvPr>
        </p:nvSpPr>
        <p:spPr>
          <a:xfrm>
            <a:off x="838200" y="954921"/>
            <a:ext cx="7472680" cy="440418"/>
          </a:xfrm>
        </p:spPr>
        <p:txBody>
          <a:bodyPr>
            <a:normAutofit/>
          </a:bodyPr>
          <a:lstStyle/>
          <a:p>
            <a:pPr marL="0" indent="0">
              <a:buNone/>
            </a:pPr>
            <a:r>
              <a:rPr lang="en-US" sz="2200" dirty="0"/>
              <a:t>A challenge for you!</a:t>
            </a:r>
          </a:p>
        </p:txBody>
      </p:sp>
      <p:pic>
        <p:nvPicPr>
          <p:cNvPr id="3" name="Imagem 2">
            <a:extLst>
              <a:ext uri="{FF2B5EF4-FFF2-40B4-BE49-F238E27FC236}">
                <a16:creationId xmlns:a16="http://schemas.microsoft.com/office/drawing/2014/main" id="{1B1D6A33-8B0B-48D9-A831-1E9ECE1B7FF2}"/>
              </a:ext>
            </a:extLst>
          </p:cNvPr>
          <p:cNvPicPr>
            <a:picLocks noChangeAspect="1"/>
          </p:cNvPicPr>
          <p:nvPr/>
        </p:nvPicPr>
        <p:blipFill>
          <a:blip r:embed="rId7"/>
          <a:stretch>
            <a:fillRect/>
          </a:stretch>
        </p:blipFill>
        <p:spPr>
          <a:xfrm>
            <a:off x="838200" y="2677686"/>
            <a:ext cx="3143634" cy="2212824"/>
          </a:xfrm>
          <a:prstGeom prst="ellipse">
            <a:avLst/>
          </a:prstGeom>
          <a:ln>
            <a:noFill/>
          </a:ln>
          <a:effectLst>
            <a:softEdge rad="112500"/>
          </a:effectLst>
        </p:spPr>
      </p:pic>
    </p:spTree>
    <p:extLst>
      <p:ext uri="{BB962C8B-B14F-4D97-AF65-F5344CB8AC3E}">
        <p14:creationId xmlns:p14="http://schemas.microsoft.com/office/powerpoint/2010/main" val="3664121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Final remarks</a:t>
            </a:r>
          </a:p>
        </p:txBody>
      </p:sp>
    </p:spTree>
    <p:extLst>
      <p:ext uri="{BB962C8B-B14F-4D97-AF65-F5344CB8AC3E}">
        <p14:creationId xmlns:p14="http://schemas.microsoft.com/office/powerpoint/2010/main" val="3779314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3200" dirty="0"/>
              <a:t>Contextualisation of the unit</a:t>
            </a:r>
          </a:p>
        </p:txBody>
      </p:sp>
      <p:sp>
        <p:nvSpPr>
          <p:cNvPr id="5" name="Content Placeholder 2">
            <a:extLst>
              <a:ext uri="{FF2B5EF4-FFF2-40B4-BE49-F238E27FC236}">
                <a16:creationId xmlns:a16="http://schemas.microsoft.com/office/drawing/2014/main" id="{CD1EADC1-81E2-42A6-8946-0C270F7F80AA}"/>
              </a:ext>
            </a:extLst>
          </p:cNvPr>
          <p:cNvSpPr txBox="1">
            <a:spLocks/>
          </p:cNvSpPr>
          <p:nvPr/>
        </p:nvSpPr>
        <p:spPr>
          <a:xfrm>
            <a:off x="804998" y="1001916"/>
            <a:ext cx="10662752" cy="1074534"/>
          </a:xfrm>
          <a:prstGeom prst="rect">
            <a:avLst/>
          </a:prstGeom>
          <a:solidFill>
            <a:schemeClr val="accent1">
              <a:lumMod val="40000"/>
              <a:lumOff val="60000"/>
            </a:schemeClr>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a:buChar char="•"/>
              <a:defRPr sz="2800" kern="1200">
                <a:solidFill>
                  <a:srgbClr val="CC006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rgbClr val="0099CC"/>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bg2">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spcAft>
                <a:spcPts val="1200"/>
              </a:spcAft>
              <a:buNone/>
            </a:pPr>
            <a:r>
              <a:rPr lang="en-IE" sz="1800" dirty="0">
                <a:solidFill>
                  <a:srgbClr val="000000"/>
                </a:solidFill>
              </a:rPr>
              <a:t>The fourth unit focus on the document “</a:t>
            </a:r>
            <a:r>
              <a:rPr lang="en-US" sz="1800" dirty="0">
                <a:solidFill>
                  <a:srgbClr val="000000"/>
                </a:solidFill>
              </a:rPr>
              <a:t>Quality Framework for the Cooperation in VET System”</a:t>
            </a:r>
            <a:r>
              <a:rPr lang="en-IE" sz="1800" dirty="0">
                <a:solidFill>
                  <a:srgbClr val="000000"/>
                </a:solidFill>
              </a:rPr>
              <a:t>, providing some guidelines and showing good practices for the establishment, maintenance and reinforcement of VET-Business cooperation, essential to keep updated the identification of the most relevant soft skills for young qualified workers.</a:t>
            </a:r>
            <a:endParaRPr lang="en-US" sz="1400" dirty="0">
              <a:solidFill>
                <a:srgbClr val="000000"/>
              </a:solidFill>
            </a:endParaRPr>
          </a:p>
        </p:txBody>
      </p:sp>
      <p:sp>
        <p:nvSpPr>
          <p:cNvPr id="9" name="Content Placeholder 2">
            <a:extLst>
              <a:ext uri="{FF2B5EF4-FFF2-40B4-BE49-F238E27FC236}">
                <a16:creationId xmlns:a16="http://schemas.microsoft.com/office/drawing/2014/main" id="{0431787C-E7E8-417D-8D76-25A3528E7A1C}"/>
              </a:ext>
            </a:extLst>
          </p:cNvPr>
          <p:cNvSpPr txBox="1">
            <a:spLocks/>
          </p:cNvSpPr>
          <p:nvPr/>
        </p:nvSpPr>
        <p:spPr>
          <a:xfrm>
            <a:off x="942362" y="2181225"/>
            <a:ext cx="6263779" cy="4416424"/>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buFont typeface="Arial" panose="020B0604020202020204" pitchFamily="34" charset="0"/>
              <a:buBlip>
                <a:blip r:embed="rId2">
                  <a:extLst>
                    <a:ext uri="{96DAC541-7B7A-43D3-8B79-37D633B846F1}">
                      <asvg:svgBlip xmlns:asvg="http://schemas.microsoft.com/office/drawing/2016/SVG/main" r:embed="rId3"/>
                    </a:ext>
                  </a:extLst>
                </a:blip>
              </a:buBlip>
            </a:pPr>
            <a:r>
              <a:rPr lang="en-GB" sz="1800" dirty="0">
                <a:solidFill>
                  <a:srgbClr val="000000"/>
                </a:solidFill>
              </a:rPr>
              <a:t>Duration of 1h30m</a:t>
            </a:r>
          </a:p>
          <a:p>
            <a:pPr>
              <a:spcBef>
                <a:spcPts val="300"/>
              </a:spcBef>
              <a:spcAft>
                <a:spcPts val="300"/>
              </a:spcAft>
              <a:buFont typeface="Arial" panose="020B0604020202020204" pitchFamily="34" charset="0"/>
              <a:buBlip>
                <a:blip r:embed="rId2">
                  <a:extLst>
                    <a:ext uri="{96DAC541-7B7A-43D3-8B79-37D633B846F1}">
                      <asvg:svgBlip xmlns:asvg="http://schemas.microsoft.com/office/drawing/2016/SVG/main" r:embed="rId3"/>
                    </a:ext>
                  </a:extLst>
                </a:blip>
              </a:buBlip>
            </a:pPr>
            <a:r>
              <a:rPr lang="en-GB" sz="1800" dirty="0">
                <a:solidFill>
                  <a:srgbClr val="000000"/>
                </a:solidFill>
              </a:rPr>
              <a:t>On successful completion of this unit participants will be able to:</a:t>
            </a:r>
          </a:p>
          <a:p>
            <a:pPr lvl="1">
              <a:spcBef>
                <a:spcPts val="300"/>
              </a:spcBef>
              <a:spcAft>
                <a:spcPts val="300"/>
              </a:spcAft>
              <a:buBlip>
                <a:blip r:embed="rId2">
                  <a:extLst>
                    <a:ext uri="{96DAC541-7B7A-43D3-8B79-37D633B846F1}">
                      <asvg:svgBlip xmlns:asvg="http://schemas.microsoft.com/office/drawing/2016/SVG/main" r:embed="rId3"/>
                    </a:ext>
                  </a:extLst>
                </a:blip>
              </a:buBlip>
            </a:pPr>
            <a:r>
              <a:rPr lang="en-GB" sz="1600" dirty="0">
                <a:solidFill>
                  <a:srgbClr val="000000"/>
                </a:solidFill>
              </a:rPr>
              <a:t>Know and understand the relevance of the VET-Business cooperation to match the labour market needs;</a:t>
            </a:r>
          </a:p>
          <a:p>
            <a:pPr lvl="1">
              <a:spcBef>
                <a:spcPts val="300"/>
              </a:spcBef>
              <a:spcAft>
                <a:spcPts val="300"/>
              </a:spcAft>
              <a:buBlip>
                <a:blip r:embed="rId2">
                  <a:extLst>
                    <a:ext uri="{96DAC541-7B7A-43D3-8B79-37D633B846F1}">
                      <asvg:svgBlip xmlns:asvg="http://schemas.microsoft.com/office/drawing/2016/SVG/main" r:embed="rId3"/>
                    </a:ext>
                  </a:extLst>
                </a:blip>
              </a:buBlip>
            </a:pPr>
            <a:r>
              <a:rPr lang="en-GB" sz="1600" dirty="0">
                <a:solidFill>
                  <a:srgbClr val="000000"/>
                </a:solidFill>
              </a:rPr>
              <a:t>Identify good practices of VET-Business cooperation;</a:t>
            </a:r>
          </a:p>
          <a:p>
            <a:pPr lvl="1">
              <a:spcBef>
                <a:spcPts val="300"/>
              </a:spcBef>
              <a:spcAft>
                <a:spcPts val="300"/>
              </a:spcAft>
              <a:buBlip>
                <a:blip r:embed="rId2">
                  <a:extLst>
                    <a:ext uri="{96DAC541-7B7A-43D3-8B79-37D633B846F1}">
                      <asvg:svgBlip xmlns:asvg="http://schemas.microsoft.com/office/drawing/2016/SVG/main" r:embed="rId3"/>
                    </a:ext>
                  </a:extLst>
                </a:blip>
              </a:buBlip>
            </a:pPr>
            <a:r>
              <a:rPr lang="en-GB" sz="1600" dirty="0">
                <a:solidFill>
                  <a:srgbClr val="000000"/>
                </a:solidFill>
              </a:rPr>
              <a:t>Define a strategy to the establishment and strengthen of VET-Business cooperation.</a:t>
            </a:r>
          </a:p>
          <a:p>
            <a:pPr marL="457200" lvl="1" indent="0">
              <a:spcBef>
                <a:spcPts val="300"/>
              </a:spcBef>
              <a:spcAft>
                <a:spcPts val="300"/>
              </a:spcAft>
              <a:buNone/>
            </a:pPr>
            <a:endParaRPr lang="en-GB" sz="1800" dirty="0">
              <a:solidFill>
                <a:srgbClr val="000000"/>
              </a:solidFill>
            </a:endParaRPr>
          </a:p>
          <a:p>
            <a:pPr>
              <a:spcBef>
                <a:spcPts val="300"/>
              </a:spcBef>
              <a:spcAft>
                <a:spcPts val="300"/>
              </a:spcAft>
              <a:buFont typeface="Arial" panose="020B0604020202020204" pitchFamily="34" charset="0"/>
              <a:buBlip>
                <a:blip r:embed="rId2">
                  <a:extLst>
                    <a:ext uri="{96DAC541-7B7A-43D3-8B79-37D633B846F1}">
                      <asvg:svgBlip xmlns:asvg="http://schemas.microsoft.com/office/drawing/2016/SVG/main" r:embed="rId3"/>
                    </a:ext>
                  </a:extLst>
                </a:blip>
              </a:buBlip>
            </a:pPr>
            <a:r>
              <a:rPr lang="en-GB" sz="1800" dirty="0">
                <a:solidFill>
                  <a:srgbClr val="000000"/>
                </a:solidFill>
              </a:rPr>
              <a:t>The unit comprises the following topics:</a:t>
            </a:r>
          </a:p>
          <a:p>
            <a:pPr lvl="1">
              <a:spcBef>
                <a:spcPts val="300"/>
              </a:spcBef>
              <a:spcAft>
                <a:spcPts val="300"/>
              </a:spcAft>
              <a:buBlip>
                <a:blip r:embed="rId4">
                  <a:extLst>
                    <a:ext uri="{96DAC541-7B7A-43D3-8B79-37D633B846F1}">
                      <asvg:svgBlip xmlns:asvg="http://schemas.microsoft.com/office/drawing/2016/SVG/main" r:embed="rId3"/>
                    </a:ext>
                  </a:extLst>
                </a:blip>
              </a:buBlip>
            </a:pPr>
            <a:r>
              <a:rPr lang="en-US" sz="1600" dirty="0">
                <a:solidFill>
                  <a:srgbClr val="000000"/>
                </a:solidFill>
              </a:rPr>
              <a:t>Quality Framework for the Cooperation in VET System</a:t>
            </a:r>
          </a:p>
          <a:p>
            <a:pPr lvl="1">
              <a:spcBef>
                <a:spcPts val="300"/>
              </a:spcBef>
              <a:spcAft>
                <a:spcPts val="300"/>
              </a:spcAft>
              <a:buBlip>
                <a:blip r:embed="rId4">
                  <a:extLst>
                    <a:ext uri="{96DAC541-7B7A-43D3-8B79-37D633B846F1}">
                      <asvg:svgBlip xmlns:asvg="http://schemas.microsoft.com/office/drawing/2016/SVG/main" r:embed="rId3"/>
                    </a:ext>
                  </a:extLst>
                </a:blip>
              </a:buBlip>
            </a:pPr>
            <a:r>
              <a:rPr lang="en-US" sz="1600" dirty="0">
                <a:solidFill>
                  <a:srgbClr val="000000"/>
                </a:solidFill>
              </a:rPr>
              <a:t>Introduction</a:t>
            </a:r>
            <a:endParaRPr lang="en-GB" sz="1600" dirty="0">
              <a:solidFill>
                <a:srgbClr val="000000"/>
              </a:solidFill>
            </a:endParaRPr>
          </a:p>
          <a:p>
            <a:pPr lvl="1">
              <a:spcBef>
                <a:spcPts val="300"/>
              </a:spcBef>
              <a:spcAft>
                <a:spcPts val="300"/>
              </a:spcAft>
              <a:buBlip>
                <a:blip r:embed="rId4">
                  <a:extLst>
                    <a:ext uri="{96DAC541-7B7A-43D3-8B79-37D633B846F1}">
                      <asvg:svgBlip xmlns:asvg="http://schemas.microsoft.com/office/drawing/2016/SVG/main" r:embed="rId3"/>
                    </a:ext>
                  </a:extLst>
                </a:blip>
              </a:buBlip>
            </a:pPr>
            <a:r>
              <a:rPr lang="en-GB" sz="1600" dirty="0">
                <a:solidFill>
                  <a:srgbClr val="000000"/>
                </a:solidFill>
              </a:rPr>
              <a:t>VET-Business Cooperation	</a:t>
            </a:r>
          </a:p>
          <a:p>
            <a:pPr lvl="1">
              <a:spcBef>
                <a:spcPts val="300"/>
              </a:spcBef>
              <a:spcAft>
                <a:spcPts val="300"/>
              </a:spcAft>
              <a:buBlip>
                <a:blip r:embed="rId4">
                  <a:extLst>
                    <a:ext uri="{96DAC541-7B7A-43D3-8B79-37D633B846F1}">
                      <asvg:svgBlip xmlns:asvg="http://schemas.microsoft.com/office/drawing/2016/SVG/main" r:embed="rId3"/>
                    </a:ext>
                  </a:extLst>
                </a:blip>
              </a:buBlip>
            </a:pPr>
            <a:r>
              <a:rPr lang="en-GB" sz="1600" dirty="0">
                <a:solidFill>
                  <a:srgbClr val="000000"/>
                </a:solidFill>
              </a:rPr>
              <a:t>How to promote VET-Business cooperation?	</a:t>
            </a:r>
          </a:p>
          <a:p>
            <a:pPr lvl="1">
              <a:spcBef>
                <a:spcPts val="300"/>
              </a:spcBef>
              <a:spcAft>
                <a:spcPts val="300"/>
              </a:spcAft>
              <a:buBlip>
                <a:blip r:embed="rId4">
                  <a:extLst>
                    <a:ext uri="{96DAC541-7B7A-43D3-8B79-37D633B846F1}">
                      <asvg:svgBlip xmlns:asvg="http://schemas.microsoft.com/office/drawing/2016/SVG/main" r:embed="rId3"/>
                    </a:ext>
                  </a:extLst>
                </a:blip>
              </a:buBlip>
            </a:pPr>
            <a:r>
              <a:rPr lang="en-US" sz="1600" dirty="0">
                <a:solidFill>
                  <a:srgbClr val="000000"/>
                </a:solidFill>
              </a:rPr>
              <a:t>Which strategies, initiatives and practices exist?</a:t>
            </a:r>
            <a:endParaRPr lang="en-GB" sz="1600" dirty="0">
              <a:solidFill>
                <a:srgbClr val="000000"/>
              </a:solidFill>
            </a:endParaRPr>
          </a:p>
        </p:txBody>
      </p:sp>
      <p:pic>
        <p:nvPicPr>
          <p:cNvPr id="3" name="Imagem 2" descr="Uma imagem com guarda-chuva&#10;&#10;Descrição gerada automaticamente">
            <a:extLst>
              <a:ext uri="{FF2B5EF4-FFF2-40B4-BE49-F238E27FC236}">
                <a16:creationId xmlns:a16="http://schemas.microsoft.com/office/drawing/2014/main" id="{3751156B-5B73-4567-B878-B7295F19E0B1}"/>
              </a:ext>
            </a:extLst>
          </p:cNvPr>
          <p:cNvPicPr>
            <a:picLocks noChangeAspect="1"/>
          </p:cNvPicPr>
          <p:nvPr/>
        </p:nvPicPr>
        <p:blipFill>
          <a:blip r:embed="rId5"/>
          <a:stretch>
            <a:fillRect/>
          </a:stretch>
        </p:blipFill>
        <p:spPr>
          <a:xfrm>
            <a:off x="7110447" y="3315853"/>
            <a:ext cx="4459787" cy="2383198"/>
          </a:xfrm>
          <a:prstGeom prst="rect">
            <a:avLst/>
          </a:prstGeom>
        </p:spPr>
      </p:pic>
    </p:spTree>
    <p:extLst>
      <p:ext uri="{BB962C8B-B14F-4D97-AF65-F5344CB8AC3E}">
        <p14:creationId xmlns:p14="http://schemas.microsoft.com/office/powerpoint/2010/main" val="2674208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Final remarks</a:t>
            </a:r>
            <a:endParaRPr lang="en-GB" sz="3200" dirty="0"/>
          </a:p>
        </p:txBody>
      </p:sp>
      <p:sp>
        <p:nvSpPr>
          <p:cNvPr id="8" name="Marcador de Posição de Conteúdo 4">
            <a:extLst>
              <a:ext uri="{FF2B5EF4-FFF2-40B4-BE49-F238E27FC236}">
                <a16:creationId xmlns:a16="http://schemas.microsoft.com/office/drawing/2014/main" id="{0B2871F6-A267-4550-A2D4-8A7AF8C6A12C}"/>
              </a:ext>
            </a:extLst>
          </p:cNvPr>
          <p:cNvSpPr>
            <a:spLocks noGrp="1"/>
          </p:cNvSpPr>
          <p:nvPr>
            <p:ph sz="half" idx="1"/>
          </p:nvPr>
        </p:nvSpPr>
        <p:spPr>
          <a:xfrm>
            <a:off x="838200" y="954921"/>
            <a:ext cx="7472680" cy="440418"/>
          </a:xfrm>
        </p:spPr>
        <p:txBody>
          <a:bodyPr>
            <a:normAutofit/>
          </a:bodyPr>
          <a:lstStyle/>
          <a:p>
            <a:pPr marL="0" indent="0">
              <a:buNone/>
            </a:pPr>
            <a:r>
              <a:rPr lang="en-US" sz="2200" dirty="0"/>
              <a:t>Unit summary </a:t>
            </a:r>
          </a:p>
        </p:txBody>
      </p:sp>
      <p:graphicFrame>
        <p:nvGraphicFramePr>
          <p:cNvPr id="6" name="Content Placeholder 2">
            <a:extLst>
              <a:ext uri="{FF2B5EF4-FFF2-40B4-BE49-F238E27FC236}">
                <a16:creationId xmlns:a16="http://schemas.microsoft.com/office/drawing/2014/main" id="{2DCE289D-E675-49BF-AC25-D254DB44B43C}"/>
              </a:ext>
            </a:extLst>
          </p:cNvPr>
          <p:cNvGraphicFramePr/>
          <p:nvPr>
            <p:extLst>
              <p:ext uri="{D42A27DB-BD31-4B8C-83A1-F6EECF244321}">
                <p14:modId xmlns:p14="http://schemas.microsoft.com/office/powerpoint/2010/main" val="2700358872"/>
              </p:ext>
            </p:extLst>
          </p:nvPr>
        </p:nvGraphicFramePr>
        <p:xfrm>
          <a:off x="2260093" y="1984248"/>
          <a:ext cx="7889747" cy="3379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9005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Final remarks</a:t>
            </a:r>
            <a:endParaRPr lang="en-GB" sz="3200" dirty="0"/>
          </a:p>
        </p:txBody>
      </p:sp>
      <p:sp>
        <p:nvSpPr>
          <p:cNvPr id="8" name="Marcador de Posição de Conteúdo 4">
            <a:extLst>
              <a:ext uri="{FF2B5EF4-FFF2-40B4-BE49-F238E27FC236}">
                <a16:creationId xmlns:a16="http://schemas.microsoft.com/office/drawing/2014/main" id="{0B2871F6-A267-4550-A2D4-8A7AF8C6A12C}"/>
              </a:ext>
            </a:extLst>
          </p:cNvPr>
          <p:cNvSpPr>
            <a:spLocks noGrp="1"/>
          </p:cNvSpPr>
          <p:nvPr>
            <p:ph sz="half" idx="1"/>
          </p:nvPr>
        </p:nvSpPr>
        <p:spPr>
          <a:xfrm>
            <a:off x="838200" y="954921"/>
            <a:ext cx="7472680" cy="440418"/>
          </a:xfrm>
        </p:spPr>
        <p:txBody>
          <a:bodyPr>
            <a:normAutofit/>
          </a:bodyPr>
          <a:lstStyle/>
          <a:p>
            <a:pPr marL="0" indent="0">
              <a:buNone/>
            </a:pPr>
            <a:r>
              <a:rPr lang="en-US" sz="2200" dirty="0"/>
              <a:t>Recommended Reading</a:t>
            </a:r>
          </a:p>
        </p:txBody>
      </p:sp>
      <p:sp>
        <p:nvSpPr>
          <p:cNvPr id="5" name="Content Placeholder 2">
            <a:extLst>
              <a:ext uri="{FF2B5EF4-FFF2-40B4-BE49-F238E27FC236}">
                <a16:creationId xmlns:a16="http://schemas.microsoft.com/office/drawing/2014/main" id="{49C2591C-E86F-0641-BC67-4E58BE021E4A}"/>
              </a:ext>
            </a:extLst>
          </p:cNvPr>
          <p:cNvSpPr>
            <a:spLocks noGrp="1"/>
          </p:cNvSpPr>
          <p:nvPr/>
        </p:nvSpPr>
        <p:spPr>
          <a:xfrm>
            <a:off x="622188" y="1853544"/>
            <a:ext cx="10947624" cy="33945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spcAft>
                <a:spcPts val="1200"/>
              </a:spcAft>
              <a:buBlip>
                <a:blip r:embed="rId2">
                  <a:extLst>
                    <a:ext uri="{96DAC541-7B7A-43D3-8B79-37D633B846F1}">
                      <asvg:svgBlip xmlns:asvg="http://schemas.microsoft.com/office/drawing/2016/SVG/main" r:embed="rId3"/>
                    </a:ext>
                  </a:extLst>
                </a:blip>
              </a:buBlip>
            </a:pPr>
            <a:r>
              <a:rPr lang="en-US" sz="1800" dirty="0"/>
              <a:t>VET_GPS partnership. (2019). Quality Framework for the cooperation in VET System. Available </a:t>
            </a:r>
            <a:r>
              <a:rPr lang="en-US" sz="1800" dirty="0">
                <a:hlinkClick r:id="rId4"/>
              </a:rPr>
              <a:t>here</a:t>
            </a:r>
            <a:r>
              <a:rPr lang="en-US" sz="1800" dirty="0"/>
              <a:t>.</a:t>
            </a:r>
          </a:p>
          <a:p>
            <a:pPr>
              <a:lnSpc>
                <a:spcPct val="100000"/>
              </a:lnSpc>
              <a:spcBef>
                <a:spcPts val="1200"/>
              </a:spcBef>
              <a:spcAft>
                <a:spcPts val="1200"/>
              </a:spcAft>
              <a:buBlip>
                <a:blip r:embed="rId2">
                  <a:extLst>
                    <a:ext uri="{96DAC541-7B7A-43D3-8B79-37D633B846F1}">
                      <asvg:svgBlip xmlns:asvg="http://schemas.microsoft.com/office/drawing/2016/SVG/main" r:embed="rId3"/>
                    </a:ext>
                  </a:extLst>
                </a:blip>
              </a:buBlip>
            </a:pPr>
            <a:r>
              <a:rPr lang="en-GB" sz="1800" dirty="0"/>
              <a:t>European Union. (2018). Mapping of VET graduate tracking measures in EU Member States - Final Report. Accessed on 15</a:t>
            </a:r>
            <a:r>
              <a:rPr lang="en-GB" sz="1800" baseline="30000" dirty="0"/>
              <a:t>th</a:t>
            </a:r>
            <a:r>
              <a:rPr lang="en-GB" sz="1800" dirty="0"/>
              <a:t> of March 2019, available </a:t>
            </a:r>
            <a:r>
              <a:rPr lang="en-GB" sz="1800" u="sng" dirty="0">
                <a:hlinkClick r:id="rId5"/>
              </a:rPr>
              <a:t>here</a:t>
            </a:r>
            <a:r>
              <a:rPr lang="en-GB" sz="1800" dirty="0"/>
              <a:t>.</a:t>
            </a:r>
          </a:p>
          <a:p>
            <a:pPr>
              <a:lnSpc>
                <a:spcPct val="100000"/>
              </a:lnSpc>
              <a:spcBef>
                <a:spcPts val="1200"/>
              </a:spcBef>
              <a:spcAft>
                <a:spcPts val="1200"/>
              </a:spcAft>
              <a:buBlip>
                <a:blip r:embed="rId2">
                  <a:extLst>
                    <a:ext uri="{96DAC541-7B7A-43D3-8B79-37D633B846F1}">
                      <asvg:svgBlip xmlns:asvg="http://schemas.microsoft.com/office/drawing/2016/SVG/main" r:embed="rId3"/>
                    </a:ext>
                  </a:extLst>
                </a:blip>
              </a:buBlip>
            </a:pPr>
            <a:r>
              <a:rPr lang="en-GB" sz="1800" dirty="0"/>
              <a:t>Organisation for Economic Co-operation and Development. (2011). OECD reviews of vocational education and training – Pointers for policy development. Accessed on 10</a:t>
            </a:r>
            <a:r>
              <a:rPr lang="en-GB" sz="1800" baseline="30000" dirty="0"/>
              <a:t>th</a:t>
            </a:r>
            <a:r>
              <a:rPr lang="en-GB" sz="1800" dirty="0"/>
              <a:t> April 2019, available </a:t>
            </a:r>
            <a:r>
              <a:rPr lang="en-GB" sz="1800" u="sng" dirty="0">
                <a:hlinkClick r:id="rId6"/>
              </a:rPr>
              <a:t>here</a:t>
            </a:r>
            <a:r>
              <a:rPr lang="en-GB" sz="1800" dirty="0"/>
              <a:t>. </a:t>
            </a:r>
          </a:p>
          <a:p>
            <a:pPr>
              <a:lnSpc>
                <a:spcPct val="100000"/>
              </a:lnSpc>
              <a:spcBef>
                <a:spcPts val="1200"/>
              </a:spcBef>
              <a:spcAft>
                <a:spcPts val="1200"/>
              </a:spcAft>
              <a:buBlip>
                <a:blip r:embed="rId2">
                  <a:extLst>
                    <a:ext uri="{96DAC541-7B7A-43D3-8B79-37D633B846F1}">
                      <asvg:svgBlip xmlns:asvg="http://schemas.microsoft.com/office/drawing/2016/SVG/main" r:embed="rId3"/>
                    </a:ext>
                  </a:extLst>
                </a:blip>
              </a:buBlip>
            </a:pPr>
            <a:r>
              <a:rPr lang="en-GB" sz="1800" dirty="0"/>
              <a:t>Business Europe. (2012). Creating Opportunities for Youth: How to improve the Quality and Image of Apprenticeships. Accessed on 27</a:t>
            </a:r>
            <a:r>
              <a:rPr lang="en-GB" sz="1800" baseline="30000" dirty="0"/>
              <a:t>th</a:t>
            </a:r>
            <a:r>
              <a:rPr lang="en-GB" sz="1800" dirty="0"/>
              <a:t> August 2019, available </a:t>
            </a:r>
            <a:r>
              <a:rPr lang="en-GB" sz="1800" u="sng" dirty="0">
                <a:hlinkClick r:id="rId7"/>
              </a:rPr>
              <a:t>here</a:t>
            </a:r>
            <a:r>
              <a:rPr lang="en-GB" sz="1800" dirty="0"/>
              <a:t>. </a:t>
            </a:r>
            <a:endParaRPr lang="en-US" sz="1800" dirty="0"/>
          </a:p>
          <a:p>
            <a:pPr>
              <a:lnSpc>
                <a:spcPct val="100000"/>
              </a:lnSpc>
              <a:spcBef>
                <a:spcPts val="1200"/>
              </a:spcBef>
              <a:spcAft>
                <a:spcPts val="1200"/>
              </a:spcAft>
              <a:buBlip>
                <a:blip r:embed="rId8">
                  <a:extLst>
                    <a:ext uri="{96DAC541-7B7A-43D3-8B79-37D633B846F1}">
                      <asvg:svgBlip xmlns:asvg="http://schemas.microsoft.com/office/drawing/2016/SVG/main" r:embed="rId3"/>
                    </a:ext>
                  </a:extLst>
                </a:blip>
              </a:buBlip>
            </a:pPr>
            <a:endParaRPr lang="en-GB" sz="1800" dirty="0"/>
          </a:p>
        </p:txBody>
      </p:sp>
      <p:sp>
        <p:nvSpPr>
          <p:cNvPr id="6" name="Content Placeholder 2">
            <a:extLst>
              <a:ext uri="{FF2B5EF4-FFF2-40B4-BE49-F238E27FC236}">
                <a16:creationId xmlns:a16="http://schemas.microsoft.com/office/drawing/2014/main" id="{67269153-2C83-4719-8AF2-D1D54BCDD4F9}"/>
              </a:ext>
            </a:extLst>
          </p:cNvPr>
          <p:cNvSpPr>
            <a:spLocks noGrp="1"/>
          </p:cNvSpPr>
          <p:nvPr/>
        </p:nvSpPr>
        <p:spPr>
          <a:xfrm>
            <a:off x="918972" y="5706270"/>
            <a:ext cx="10116312" cy="5897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None/>
            </a:pPr>
            <a:r>
              <a:rPr lang="en-US" sz="1800" dirty="0">
                <a:solidFill>
                  <a:schemeClr val="bg2">
                    <a:lumMod val="50000"/>
                  </a:schemeClr>
                </a:solidFill>
              </a:rPr>
              <a:t>Other documents, sources and websites are introduced in the full document.</a:t>
            </a:r>
          </a:p>
        </p:txBody>
      </p:sp>
    </p:spTree>
    <p:extLst>
      <p:ext uri="{BB962C8B-B14F-4D97-AF65-F5344CB8AC3E}">
        <p14:creationId xmlns:p14="http://schemas.microsoft.com/office/powerpoint/2010/main" val="3064682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5">
            <a:extLst>
              <a:ext uri="{FF2B5EF4-FFF2-40B4-BE49-F238E27FC236}">
                <a16:creationId xmlns:a16="http://schemas.microsoft.com/office/drawing/2014/main" id="{D6CBF312-3E91-4030-8298-4154A24C33AD}"/>
              </a:ext>
            </a:extLst>
          </p:cNvPr>
          <p:cNvSpPr txBox="1">
            <a:spLocks/>
          </p:cNvSpPr>
          <p:nvPr/>
        </p:nvSpPr>
        <p:spPr>
          <a:xfrm>
            <a:off x="3830183" y="5007248"/>
            <a:ext cx="4531634" cy="9230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rgbClr val="CC006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rgbClr val="0099CC"/>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bg2">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bg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lgn="ctr">
              <a:lnSpc>
                <a:spcPct val="130000"/>
              </a:lnSpc>
              <a:spcBef>
                <a:spcPts val="0"/>
              </a:spcBef>
              <a:buNone/>
            </a:pPr>
            <a:r>
              <a:rPr lang="en-GB" sz="1200" dirty="0"/>
              <a:t>Contact: </a:t>
            </a:r>
            <a:r>
              <a:rPr lang="en-GB" sz="1200" dirty="0">
                <a:highlight>
                  <a:srgbClr val="FFFF00"/>
                </a:highlight>
              </a:rPr>
              <a:t>(organisation, country, person and contacts)</a:t>
            </a:r>
          </a:p>
          <a:p>
            <a:pPr marL="457200" lvl="1" indent="0" algn="ctr">
              <a:lnSpc>
                <a:spcPct val="130000"/>
              </a:lnSpc>
              <a:spcBef>
                <a:spcPts val="0"/>
              </a:spcBef>
              <a:buNone/>
            </a:pPr>
            <a:r>
              <a:rPr lang="en-GB" sz="1200" dirty="0"/>
              <a:t>Website: </a:t>
            </a:r>
            <a:r>
              <a:rPr lang="en-GB" sz="1200" dirty="0">
                <a:hlinkClick r:id="rId2"/>
              </a:rPr>
              <a:t>https://www.vetgps.eu</a:t>
            </a:r>
            <a:r>
              <a:rPr lang="en-GB" sz="1200" dirty="0"/>
              <a:t> </a:t>
            </a:r>
          </a:p>
          <a:p>
            <a:pPr marL="457200" lvl="1" indent="0" algn="ctr">
              <a:lnSpc>
                <a:spcPct val="130000"/>
              </a:lnSpc>
              <a:spcBef>
                <a:spcPts val="0"/>
              </a:spcBef>
              <a:buNone/>
            </a:pPr>
            <a:r>
              <a:rPr lang="en-GB" sz="1200" dirty="0"/>
              <a:t>Facebook page: </a:t>
            </a:r>
            <a:r>
              <a:rPr lang="pt-PT" sz="1200" dirty="0">
                <a:hlinkClick r:id="rId3"/>
              </a:rPr>
              <a:t>https://www.facebook.com/VETGPS.eu/</a:t>
            </a:r>
            <a:endParaRPr lang="en-GB" sz="1200" dirty="0"/>
          </a:p>
        </p:txBody>
      </p:sp>
    </p:spTree>
    <p:extLst>
      <p:ext uri="{BB962C8B-B14F-4D97-AF65-F5344CB8AC3E}">
        <p14:creationId xmlns:p14="http://schemas.microsoft.com/office/powerpoint/2010/main" val="607774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4400" dirty="0"/>
            </a:br>
            <a:r>
              <a:rPr lang="en-US" sz="4400" dirty="0"/>
              <a:t>Quality Framework for the Cooperation in VET System</a:t>
            </a:r>
          </a:p>
        </p:txBody>
      </p:sp>
    </p:spTree>
    <p:extLst>
      <p:ext uri="{BB962C8B-B14F-4D97-AF65-F5344CB8AC3E}">
        <p14:creationId xmlns:p14="http://schemas.microsoft.com/office/powerpoint/2010/main" val="1783072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Quality Framework for the Cooperation in VET System</a:t>
            </a:r>
          </a:p>
        </p:txBody>
      </p:sp>
      <p:sp>
        <p:nvSpPr>
          <p:cNvPr id="5" name="Content Placeholder 2">
            <a:extLst>
              <a:ext uri="{FF2B5EF4-FFF2-40B4-BE49-F238E27FC236}">
                <a16:creationId xmlns:a16="http://schemas.microsoft.com/office/drawing/2014/main" id="{49C2591C-E86F-0641-BC67-4E58BE021E4A}"/>
              </a:ext>
            </a:extLst>
          </p:cNvPr>
          <p:cNvSpPr>
            <a:spLocks noGrp="1"/>
          </p:cNvSpPr>
          <p:nvPr/>
        </p:nvSpPr>
        <p:spPr>
          <a:xfrm>
            <a:off x="838200" y="1295535"/>
            <a:ext cx="5814270" cy="47118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2200" dirty="0">
                <a:solidFill>
                  <a:srgbClr val="CC0066"/>
                </a:solidFill>
              </a:rPr>
              <a:t>What is the objective of the document?</a:t>
            </a:r>
          </a:p>
          <a:p>
            <a:pPr marL="0" indent="0">
              <a:spcAft>
                <a:spcPts val="1200"/>
              </a:spcAft>
              <a:buNone/>
            </a:pPr>
            <a:endParaRPr lang="en-US" sz="2200" dirty="0">
              <a:solidFill>
                <a:srgbClr val="CC0066"/>
              </a:solidFill>
            </a:endParaRPr>
          </a:p>
          <a:p>
            <a:pPr>
              <a:spcAft>
                <a:spcPts val="1200"/>
              </a:spcAft>
            </a:pPr>
            <a:r>
              <a:rPr lang="en-US" sz="1700" i="1" dirty="0">
                <a:solidFill>
                  <a:schemeClr val="bg2">
                    <a:lumMod val="50000"/>
                  </a:schemeClr>
                </a:solidFill>
              </a:rPr>
              <a:t>Quality Framework for the Cooperation in VET System</a:t>
            </a:r>
            <a:r>
              <a:rPr lang="en-US" sz="1700" dirty="0">
                <a:solidFill>
                  <a:schemeClr val="bg2">
                    <a:lumMod val="50000"/>
                  </a:schemeClr>
                </a:solidFill>
              </a:rPr>
              <a:t> was structured to provide an overview related to:</a:t>
            </a:r>
          </a:p>
          <a:p>
            <a:pPr lvl="1">
              <a:spcAft>
                <a:spcPts val="1200"/>
              </a:spcAft>
            </a:pPr>
            <a:r>
              <a:rPr lang="en-US" sz="1300" dirty="0">
                <a:solidFill>
                  <a:schemeClr val="bg2">
                    <a:lumMod val="50000"/>
                  </a:schemeClr>
                </a:solidFill>
              </a:rPr>
              <a:t>The presence of soft skills on VET curricula</a:t>
            </a:r>
          </a:p>
          <a:p>
            <a:pPr lvl="1">
              <a:spcAft>
                <a:spcPts val="1200"/>
              </a:spcAft>
            </a:pPr>
            <a:r>
              <a:rPr lang="en-US" sz="1300" dirty="0">
                <a:solidFill>
                  <a:schemeClr val="bg2">
                    <a:lumMod val="50000"/>
                  </a:schemeClr>
                </a:solidFill>
              </a:rPr>
              <a:t>The relevance of VET-Business cooperation </a:t>
            </a:r>
          </a:p>
          <a:p>
            <a:pPr lvl="1">
              <a:spcAft>
                <a:spcPts val="1200"/>
              </a:spcAft>
            </a:pPr>
            <a:r>
              <a:rPr lang="en-US" sz="1300" dirty="0">
                <a:solidFill>
                  <a:schemeClr val="bg2">
                    <a:lumMod val="50000"/>
                  </a:schemeClr>
                </a:solidFill>
              </a:rPr>
              <a:t>The conditions, criteria and strategies to promote and strengthen VET-Business cooperation</a:t>
            </a:r>
          </a:p>
          <a:p>
            <a:pPr lvl="1">
              <a:spcAft>
                <a:spcPts val="1200"/>
              </a:spcAft>
            </a:pPr>
            <a:r>
              <a:rPr lang="en-US" sz="1300" dirty="0">
                <a:solidFill>
                  <a:schemeClr val="bg2">
                    <a:lumMod val="50000"/>
                  </a:schemeClr>
                </a:solidFill>
              </a:rPr>
              <a:t>Good practices, at National and European levels, of VET-Business cooperation that can inspire VET providers and SME.</a:t>
            </a:r>
          </a:p>
          <a:p>
            <a:pPr>
              <a:spcAft>
                <a:spcPts val="1200"/>
              </a:spcAft>
            </a:pPr>
            <a:r>
              <a:rPr lang="en-US" sz="1700" dirty="0">
                <a:solidFill>
                  <a:schemeClr val="bg2">
                    <a:lumMod val="50000"/>
                  </a:schemeClr>
                </a:solidFill>
              </a:rPr>
              <a:t>The document was designed for providers and SMEs.</a:t>
            </a:r>
          </a:p>
          <a:p>
            <a:pPr>
              <a:spcAft>
                <a:spcPts val="1200"/>
              </a:spcAft>
            </a:pPr>
            <a:endParaRPr lang="en-US" sz="1700" dirty="0">
              <a:solidFill>
                <a:schemeClr val="bg2">
                  <a:lumMod val="50000"/>
                </a:schemeClr>
              </a:solidFill>
            </a:endParaRPr>
          </a:p>
        </p:txBody>
      </p:sp>
      <p:sp>
        <p:nvSpPr>
          <p:cNvPr id="10" name="CaixaDeTexto 9">
            <a:extLst>
              <a:ext uri="{FF2B5EF4-FFF2-40B4-BE49-F238E27FC236}">
                <a16:creationId xmlns:a16="http://schemas.microsoft.com/office/drawing/2014/main" id="{972ED711-1CC3-406E-92A2-8EE9D2565CC2}"/>
              </a:ext>
            </a:extLst>
          </p:cNvPr>
          <p:cNvSpPr txBox="1"/>
          <p:nvPr/>
        </p:nvSpPr>
        <p:spPr>
          <a:xfrm>
            <a:off x="343269" y="6627168"/>
            <a:ext cx="11505461" cy="230832"/>
          </a:xfrm>
          <a:prstGeom prst="rect">
            <a:avLst/>
          </a:prstGeom>
          <a:solidFill>
            <a:srgbClr val="FFC000"/>
          </a:solidFill>
        </p:spPr>
        <p:txBody>
          <a:bodyPr wrap="square" rtlCol="0">
            <a:spAutoFit/>
          </a:bodyPr>
          <a:lstStyle/>
          <a:p>
            <a:r>
              <a:rPr lang="en-GB" sz="900" b="1" dirty="0"/>
              <a:t>*</a:t>
            </a:r>
            <a:r>
              <a:rPr lang="en-GB" sz="900" dirty="0"/>
              <a:t> </a:t>
            </a:r>
            <a:r>
              <a:rPr lang="en-US" sz="900" dirty="0"/>
              <a:t>VET_GPS partnership. (2019). </a:t>
            </a:r>
            <a:r>
              <a:rPr lang="en-US" sz="900" i="1" dirty="0"/>
              <a:t>Quality Framework for the cooperation in VET System. </a:t>
            </a:r>
            <a:r>
              <a:rPr lang="en-US" sz="900" dirty="0"/>
              <a:t>Available </a:t>
            </a:r>
            <a:r>
              <a:rPr lang="en-US" sz="900" dirty="0">
                <a:hlinkClick r:id="rId2"/>
              </a:rPr>
              <a:t>here </a:t>
            </a:r>
            <a:r>
              <a:rPr lang="en-US" sz="900" dirty="0"/>
              <a:t>.</a:t>
            </a:r>
          </a:p>
        </p:txBody>
      </p:sp>
      <p:grpSp>
        <p:nvGrpSpPr>
          <p:cNvPr id="7" name="Agrupar 6">
            <a:extLst>
              <a:ext uri="{FF2B5EF4-FFF2-40B4-BE49-F238E27FC236}">
                <a16:creationId xmlns:a16="http://schemas.microsoft.com/office/drawing/2014/main" id="{735C0B56-B8F9-42FB-8E12-ECA7288FE93F}"/>
              </a:ext>
            </a:extLst>
          </p:cNvPr>
          <p:cNvGrpSpPr/>
          <p:nvPr/>
        </p:nvGrpSpPr>
        <p:grpSpPr>
          <a:xfrm>
            <a:off x="7065367" y="1061314"/>
            <a:ext cx="4652588" cy="5431560"/>
            <a:chOff x="7065367" y="1061314"/>
            <a:chExt cx="4652588" cy="5431560"/>
          </a:xfrm>
        </p:grpSpPr>
        <p:pic>
          <p:nvPicPr>
            <p:cNvPr id="2" name="Imagem 1">
              <a:extLst>
                <a:ext uri="{FF2B5EF4-FFF2-40B4-BE49-F238E27FC236}">
                  <a16:creationId xmlns:a16="http://schemas.microsoft.com/office/drawing/2014/main" id="{A906B1DF-A248-4CD8-8B01-A6EDA4FD11EA}"/>
                </a:ext>
              </a:extLst>
            </p:cNvPr>
            <p:cNvPicPr>
              <a:picLocks noChangeAspect="1"/>
            </p:cNvPicPr>
            <p:nvPr/>
          </p:nvPicPr>
          <p:blipFill>
            <a:blip r:embed="rId3"/>
            <a:stretch>
              <a:fillRect/>
            </a:stretch>
          </p:blipFill>
          <p:spPr>
            <a:xfrm>
              <a:off x="7065367" y="1061314"/>
              <a:ext cx="2223834" cy="2583882"/>
            </a:xfrm>
            <a:prstGeom prst="rect">
              <a:avLst/>
            </a:prstGeom>
          </p:spPr>
        </p:pic>
        <p:pic>
          <p:nvPicPr>
            <p:cNvPr id="3" name="Imagem 2">
              <a:extLst>
                <a:ext uri="{FF2B5EF4-FFF2-40B4-BE49-F238E27FC236}">
                  <a16:creationId xmlns:a16="http://schemas.microsoft.com/office/drawing/2014/main" id="{AB064924-A6D0-4CD0-9E7B-5A43E2BD8CDB}"/>
                </a:ext>
              </a:extLst>
            </p:cNvPr>
            <p:cNvPicPr>
              <a:picLocks noChangeAspect="1"/>
            </p:cNvPicPr>
            <p:nvPr/>
          </p:nvPicPr>
          <p:blipFill>
            <a:blip r:embed="rId4"/>
            <a:stretch>
              <a:fillRect/>
            </a:stretch>
          </p:blipFill>
          <p:spPr>
            <a:xfrm>
              <a:off x="7309773" y="3900966"/>
              <a:ext cx="2832864" cy="2591908"/>
            </a:xfrm>
            <a:prstGeom prst="rect">
              <a:avLst/>
            </a:prstGeom>
          </p:spPr>
        </p:pic>
        <p:pic>
          <p:nvPicPr>
            <p:cNvPr id="6" name="Imagem 5">
              <a:extLst>
                <a:ext uri="{FF2B5EF4-FFF2-40B4-BE49-F238E27FC236}">
                  <a16:creationId xmlns:a16="http://schemas.microsoft.com/office/drawing/2014/main" id="{382A9481-B250-474A-8A27-833105798B6D}"/>
                </a:ext>
              </a:extLst>
            </p:cNvPr>
            <p:cNvPicPr>
              <a:picLocks noChangeAspect="1"/>
            </p:cNvPicPr>
            <p:nvPr/>
          </p:nvPicPr>
          <p:blipFill>
            <a:blip r:embed="rId5"/>
            <a:stretch>
              <a:fillRect/>
            </a:stretch>
          </p:blipFill>
          <p:spPr>
            <a:xfrm>
              <a:off x="9702099" y="1686186"/>
              <a:ext cx="2015856" cy="2367243"/>
            </a:xfrm>
            <a:prstGeom prst="rect">
              <a:avLst/>
            </a:prstGeom>
          </p:spPr>
        </p:pic>
      </p:grpSp>
    </p:spTree>
    <p:extLst>
      <p:ext uri="{BB962C8B-B14F-4D97-AF65-F5344CB8AC3E}">
        <p14:creationId xmlns:p14="http://schemas.microsoft.com/office/powerpoint/2010/main" val="216857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Quality Framework for the Cooperation in VET System</a:t>
            </a:r>
            <a:endParaRPr lang="en-GB" sz="3200" dirty="0"/>
          </a:p>
        </p:txBody>
      </p:sp>
      <p:sp>
        <p:nvSpPr>
          <p:cNvPr id="8" name="Marcador de Posição de Conteúdo 4">
            <a:extLst>
              <a:ext uri="{FF2B5EF4-FFF2-40B4-BE49-F238E27FC236}">
                <a16:creationId xmlns:a16="http://schemas.microsoft.com/office/drawing/2014/main" id="{0B2871F6-A267-4550-A2D4-8A7AF8C6A12C}"/>
              </a:ext>
            </a:extLst>
          </p:cNvPr>
          <p:cNvSpPr>
            <a:spLocks noGrp="1"/>
          </p:cNvSpPr>
          <p:nvPr>
            <p:ph sz="half" idx="1"/>
          </p:nvPr>
        </p:nvSpPr>
        <p:spPr>
          <a:xfrm>
            <a:off x="838200" y="954921"/>
            <a:ext cx="7472680" cy="440418"/>
          </a:xfrm>
        </p:spPr>
        <p:txBody>
          <a:bodyPr>
            <a:normAutofit/>
          </a:bodyPr>
          <a:lstStyle/>
          <a:p>
            <a:pPr marL="0" indent="0">
              <a:buNone/>
            </a:pPr>
            <a:r>
              <a:rPr lang="en-US" sz="2200" dirty="0"/>
              <a:t>How is it structured?</a:t>
            </a:r>
          </a:p>
        </p:txBody>
      </p:sp>
      <p:sp>
        <p:nvSpPr>
          <p:cNvPr id="5" name="Content Placeholder 2">
            <a:extLst>
              <a:ext uri="{FF2B5EF4-FFF2-40B4-BE49-F238E27FC236}">
                <a16:creationId xmlns:a16="http://schemas.microsoft.com/office/drawing/2014/main" id="{49C2591C-E86F-0641-BC67-4E58BE021E4A}"/>
              </a:ext>
            </a:extLst>
          </p:cNvPr>
          <p:cNvSpPr>
            <a:spLocks noGrp="1"/>
          </p:cNvSpPr>
          <p:nvPr/>
        </p:nvSpPr>
        <p:spPr>
          <a:xfrm>
            <a:off x="905522" y="1529240"/>
            <a:ext cx="10058889" cy="3662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GB" sz="1800" dirty="0">
                <a:solidFill>
                  <a:schemeClr val="bg2">
                    <a:lumMod val="50000"/>
                  </a:schemeClr>
                </a:solidFill>
              </a:rPr>
              <a:t>The document is organised in four main sections:</a:t>
            </a:r>
          </a:p>
        </p:txBody>
      </p:sp>
      <p:graphicFrame>
        <p:nvGraphicFramePr>
          <p:cNvPr id="14" name="Diagrama 13">
            <a:extLst>
              <a:ext uri="{FF2B5EF4-FFF2-40B4-BE49-F238E27FC236}">
                <a16:creationId xmlns:a16="http://schemas.microsoft.com/office/drawing/2014/main" id="{DDE7EBD3-FEF2-48E7-8C33-97A2856A3772}"/>
              </a:ext>
            </a:extLst>
          </p:cNvPr>
          <p:cNvGraphicFramePr/>
          <p:nvPr>
            <p:extLst>
              <p:ext uri="{D42A27DB-BD31-4B8C-83A1-F6EECF244321}">
                <p14:modId xmlns:p14="http://schemas.microsoft.com/office/powerpoint/2010/main" val="199794781"/>
              </p:ext>
            </p:extLst>
          </p:nvPr>
        </p:nvGraphicFramePr>
        <p:xfrm>
          <a:off x="1257859" y="2119035"/>
          <a:ext cx="9706552" cy="18992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m 5" descr="Uma imagem com exterior, pôr-do-sol, natureza, sol&#10;&#10;Descrição gerada automaticamente">
            <a:extLst>
              <a:ext uri="{FF2B5EF4-FFF2-40B4-BE49-F238E27FC236}">
                <a16:creationId xmlns:a16="http://schemas.microsoft.com/office/drawing/2014/main" id="{90FDAE44-C374-49E1-BB61-787AD35AA992}"/>
              </a:ext>
            </a:extLst>
          </p:cNvPr>
          <p:cNvPicPr>
            <a:picLocks noChangeAspect="1"/>
          </p:cNvPicPr>
          <p:nvPr/>
        </p:nvPicPr>
        <p:blipFill>
          <a:blip r:embed="rId7"/>
          <a:stretch>
            <a:fillRect/>
          </a:stretch>
        </p:blipFill>
        <p:spPr>
          <a:xfrm>
            <a:off x="1268491" y="4037214"/>
            <a:ext cx="2196162" cy="925341"/>
          </a:xfrm>
          <a:prstGeom prst="rect">
            <a:avLst/>
          </a:prstGeom>
        </p:spPr>
      </p:pic>
      <p:pic>
        <p:nvPicPr>
          <p:cNvPr id="11" name="Imagem 10" descr="Uma imagem com edifício, símbolo, exterior, texto&#10;&#10;Descrição gerada automaticamente">
            <a:extLst>
              <a:ext uri="{FF2B5EF4-FFF2-40B4-BE49-F238E27FC236}">
                <a16:creationId xmlns:a16="http://schemas.microsoft.com/office/drawing/2014/main" id="{381A3C01-AC88-4A54-B725-7A6BA375C6FC}"/>
              </a:ext>
            </a:extLst>
          </p:cNvPr>
          <p:cNvPicPr>
            <a:picLocks noChangeAspect="1"/>
          </p:cNvPicPr>
          <p:nvPr/>
        </p:nvPicPr>
        <p:blipFill>
          <a:blip r:embed="rId8"/>
          <a:stretch>
            <a:fillRect/>
          </a:stretch>
        </p:blipFill>
        <p:spPr>
          <a:xfrm>
            <a:off x="3760211" y="4052027"/>
            <a:ext cx="2179381" cy="910528"/>
          </a:xfrm>
          <a:prstGeom prst="rect">
            <a:avLst/>
          </a:prstGeom>
        </p:spPr>
      </p:pic>
      <p:pic>
        <p:nvPicPr>
          <p:cNvPr id="13" name="Imagem 12" descr="Uma imagem com relógio&#10;&#10;Descrição gerada automaticamente">
            <a:extLst>
              <a:ext uri="{FF2B5EF4-FFF2-40B4-BE49-F238E27FC236}">
                <a16:creationId xmlns:a16="http://schemas.microsoft.com/office/drawing/2014/main" id="{63635B50-9B1F-4F79-A7C4-31C91868CABF}"/>
              </a:ext>
            </a:extLst>
          </p:cNvPr>
          <p:cNvPicPr>
            <a:picLocks noChangeAspect="1"/>
          </p:cNvPicPr>
          <p:nvPr/>
        </p:nvPicPr>
        <p:blipFill>
          <a:blip r:embed="rId9"/>
          <a:stretch>
            <a:fillRect/>
          </a:stretch>
        </p:blipFill>
        <p:spPr>
          <a:xfrm>
            <a:off x="6263043" y="4037213"/>
            <a:ext cx="2196162" cy="925342"/>
          </a:xfrm>
          <a:prstGeom prst="rect">
            <a:avLst/>
          </a:prstGeom>
        </p:spPr>
      </p:pic>
      <p:pic>
        <p:nvPicPr>
          <p:cNvPr id="19" name="Imagem 18" descr="Uma imagem com objeto, interior, mesa, luz&#10;&#10;Descrição gerada automaticamente">
            <a:extLst>
              <a:ext uri="{FF2B5EF4-FFF2-40B4-BE49-F238E27FC236}">
                <a16:creationId xmlns:a16="http://schemas.microsoft.com/office/drawing/2014/main" id="{55882FCD-E073-41D0-898D-4055FC41DFB9}"/>
              </a:ext>
            </a:extLst>
          </p:cNvPr>
          <p:cNvPicPr>
            <a:picLocks noChangeAspect="1"/>
          </p:cNvPicPr>
          <p:nvPr/>
        </p:nvPicPr>
        <p:blipFill>
          <a:blip r:embed="rId10"/>
          <a:stretch>
            <a:fillRect/>
          </a:stretch>
        </p:blipFill>
        <p:spPr>
          <a:xfrm>
            <a:off x="8761391" y="4052028"/>
            <a:ext cx="2203020" cy="910527"/>
          </a:xfrm>
          <a:prstGeom prst="rect">
            <a:avLst/>
          </a:prstGeom>
        </p:spPr>
      </p:pic>
      <p:sp>
        <p:nvSpPr>
          <p:cNvPr id="20" name="CaixaDeTexto 19">
            <a:extLst>
              <a:ext uri="{FF2B5EF4-FFF2-40B4-BE49-F238E27FC236}">
                <a16:creationId xmlns:a16="http://schemas.microsoft.com/office/drawing/2014/main" id="{AAB10C21-4FB9-4075-9C3D-278D15CB7440}"/>
              </a:ext>
            </a:extLst>
          </p:cNvPr>
          <p:cNvSpPr txBox="1"/>
          <p:nvPr/>
        </p:nvSpPr>
        <p:spPr>
          <a:xfrm>
            <a:off x="343269" y="6627168"/>
            <a:ext cx="11505461" cy="230832"/>
          </a:xfrm>
          <a:prstGeom prst="rect">
            <a:avLst/>
          </a:prstGeom>
          <a:solidFill>
            <a:srgbClr val="FFC000"/>
          </a:solidFill>
        </p:spPr>
        <p:txBody>
          <a:bodyPr wrap="square" rtlCol="0">
            <a:spAutoFit/>
          </a:bodyPr>
          <a:lstStyle/>
          <a:p>
            <a:r>
              <a:rPr lang="en-GB" sz="900" b="1" dirty="0"/>
              <a:t>*</a:t>
            </a:r>
            <a:r>
              <a:rPr lang="en-GB" sz="900" dirty="0"/>
              <a:t> </a:t>
            </a:r>
            <a:r>
              <a:rPr lang="en-US" sz="900" dirty="0"/>
              <a:t>VET_GPS partnership. (2019). </a:t>
            </a:r>
            <a:r>
              <a:rPr lang="en-US" sz="900" i="1" dirty="0"/>
              <a:t>Quality Framework for the cooperation in VET System. </a:t>
            </a:r>
            <a:r>
              <a:rPr lang="en-US" sz="900" dirty="0"/>
              <a:t>Available </a:t>
            </a:r>
            <a:r>
              <a:rPr lang="en-US" sz="900" dirty="0">
                <a:hlinkClick r:id="rId11"/>
              </a:rPr>
              <a:t>here </a:t>
            </a:r>
            <a:r>
              <a:rPr lang="en-US" sz="900" dirty="0"/>
              <a:t>.</a:t>
            </a:r>
          </a:p>
        </p:txBody>
      </p:sp>
    </p:spTree>
    <p:extLst>
      <p:ext uri="{BB962C8B-B14F-4D97-AF65-F5344CB8AC3E}">
        <p14:creationId xmlns:p14="http://schemas.microsoft.com/office/powerpoint/2010/main" val="3141094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4400" dirty="0"/>
            </a:br>
            <a:r>
              <a:rPr lang="en-US" sz="4400" dirty="0"/>
              <a:t>Introduction</a:t>
            </a:r>
          </a:p>
        </p:txBody>
      </p:sp>
    </p:spTree>
    <p:extLst>
      <p:ext uri="{BB962C8B-B14F-4D97-AF65-F5344CB8AC3E}">
        <p14:creationId xmlns:p14="http://schemas.microsoft.com/office/powerpoint/2010/main" val="2007897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Introduction</a:t>
            </a:r>
          </a:p>
        </p:txBody>
      </p:sp>
      <p:sp>
        <p:nvSpPr>
          <p:cNvPr id="5" name="Content Placeholder 2">
            <a:extLst>
              <a:ext uri="{FF2B5EF4-FFF2-40B4-BE49-F238E27FC236}">
                <a16:creationId xmlns:a16="http://schemas.microsoft.com/office/drawing/2014/main" id="{49C2591C-E86F-0641-BC67-4E58BE021E4A}"/>
              </a:ext>
            </a:extLst>
          </p:cNvPr>
          <p:cNvSpPr>
            <a:spLocks noGrp="1"/>
          </p:cNvSpPr>
          <p:nvPr/>
        </p:nvSpPr>
        <p:spPr>
          <a:xfrm>
            <a:off x="695971" y="1844953"/>
            <a:ext cx="4842972" cy="38328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spcAft>
                <a:spcPts val="1800"/>
              </a:spcAft>
            </a:pPr>
            <a:r>
              <a:rPr lang="en-GB" sz="1800" dirty="0">
                <a:solidFill>
                  <a:schemeClr val="bg2">
                    <a:lumMod val="50000"/>
                  </a:schemeClr>
                </a:solidFill>
              </a:rPr>
              <a:t>Employers are considering soft skills as the main factor during the hiring process;</a:t>
            </a:r>
          </a:p>
          <a:p>
            <a:pPr>
              <a:spcBef>
                <a:spcPts val="1800"/>
              </a:spcBef>
              <a:spcAft>
                <a:spcPts val="1800"/>
              </a:spcAft>
            </a:pPr>
            <a:r>
              <a:rPr lang="en-GB" sz="1800" dirty="0">
                <a:solidFill>
                  <a:schemeClr val="bg2">
                    <a:lumMod val="50000"/>
                  </a:schemeClr>
                </a:solidFill>
              </a:rPr>
              <a:t>VET providers are engaging in delivering educational programmes focused more on soft skills due to the demand of the job market;</a:t>
            </a:r>
          </a:p>
          <a:p>
            <a:pPr>
              <a:spcBef>
                <a:spcPts val="1800"/>
              </a:spcBef>
              <a:spcAft>
                <a:spcPts val="1800"/>
              </a:spcAft>
            </a:pPr>
            <a:r>
              <a:rPr lang="en-GB" sz="1800" dirty="0">
                <a:solidFill>
                  <a:schemeClr val="bg2">
                    <a:lumMod val="50000"/>
                  </a:schemeClr>
                </a:solidFill>
              </a:rPr>
              <a:t>These new developments requires a good match between the demands of the labour market and the skills  acquired and developed by young trainees and potential employees;</a:t>
            </a:r>
          </a:p>
        </p:txBody>
      </p:sp>
      <p:pic>
        <p:nvPicPr>
          <p:cNvPr id="3" name="Imagem 2">
            <a:extLst>
              <a:ext uri="{FF2B5EF4-FFF2-40B4-BE49-F238E27FC236}">
                <a16:creationId xmlns:a16="http://schemas.microsoft.com/office/drawing/2014/main" id="{81A6A677-396F-4C9C-AF85-D6BE8EA58CC7}"/>
              </a:ext>
            </a:extLst>
          </p:cNvPr>
          <p:cNvPicPr>
            <a:picLocks noChangeAspect="1"/>
          </p:cNvPicPr>
          <p:nvPr/>
        </p:nvPicPr>
        <p:blipFill>
          <a:blip r:embed="rId2"/>
          <a:stretch>
            <a:fillRect/>
          </a:stretch>
        </p:blipFill>
        <p:spPr>
          <a:xfrm>
            <a:off x="5599816" y="2953952"/>
            <a:ext cx="5608806" cy="3072650"/>
          </a:xfrm>
          <a:prstGeom prst="rect">
            <a:avLst/>
          </a:prstGeom>
        </p:spPr>
      </p:pic>
      <p:grpSp>
        <p:nvGrpSpPr>
          <p:cNvPr id="9" name="Agrupar 8">
            <a:extLst>
              <a:ext uri="{FF2B5EF4-FFF2-40B4-BE49-F238E27FC236}">
                <a16:creationId xmlns:a16="http://schemas.microsoft.com/office/drawing/2014/main" id="{1408F91C-198D-442A-B559-821AE006F4AF}"/>
              </a:ext>
            </a:extLst>
          </p:cNvPr>
          <p:cNvGrpSpPr/>
          <p:nvPr/>
        </p:nvGrpSpPr>
        <p:grpSpPr>
          <a:xfrm>
            <a:off x="5599816" y="3194422"/>
            <a:ext cx="5915660" cy="2420620"/>
            <a:chOff x="0" y="0"/>
            <a:chExt cx="5915937" cy="2421006"/>
          </a:xfrm>
        </p:grpSpPr>
        <p:sp>
          <p:nvSpPr>
            <p:cNvPr id="12" name="Retângulo: Cantos Arredondados 11">
              <a:extLst>
                <a:ext uri="{FF2B5EF4-FFF2-40B4-BE49-F238E27FC236}">
                  <a16:creationId xmlns:a16="http://schemas.microsoft.com/office/drawing/2014/main" id="{97E33218-8AD9-4AB6-B0BA-F7C2456897FB}"/>
                </a:ext>
              </a:extLst>
            </p:cNvPr>
            <p:cNvSpPr/>
            <p:nvPr/>
          </p:nvSpPr>
          <p:spPr>
            <a:xfrm>
              <a:off x="3546282" y="0"/>
              <a:ext cx="1743075" cy="552450"/>
            </a:xfrm>
            <a:prstGeom prst="round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GB" sz="900">
                  <a:effectLst/>
                  <a:ea typeface="Calibri" panose="020F0502020204030204" pitchFamily="34" charset="0"/>
                  <a:cs typeface="Times New Roman" panose="02020603050405020304" pitchFamily="18" charset="0"/>
                </a:rPr>
                <a:t>A good match makes them able to adapt to new developments and/or to create innovation.</a:t>
              </a:r>
              <a:endParaRPr lang="pt-PT" sz="1200">
                <a:effectLst/>
                <a:ea typeface="Calibri" panose="020F0502020204030204" pitchFamily="34" charset="0"/>
                <a:cs typeface="Times New Roman" panose="02020603050405020304" pitchFamily="18" charset="0"/>
              </a:endParaRPr>
            </a:p>
            <a:p>
              <a:pPr algn="ctr">
                <a:spcAft>
                  <a:spcPts val="0"/>
                </a:spcAft>
              </a:pPr>
              <a:r>
                <a:rPr lang="en-GB" sz="900">
                  <a:effectLst/>
                  <a:ea typeface="Calibri" panose="020F0502020204030204" pitchFamily="34" charset="0"/>
                  <a:cs typeface="Times New Roman" panose="02020603050405020304" pitchFamily="18" charset="0"/>
                </a:rPr>
                <a:t> </a:t>
              </a:r>
              <a:endParaRPr lang="pt-PT" sz="1200">
                <a:effectLst/>
                <a:ea typeface="Calibri" panose="020F0502020204030204" pitchFamily="34" charset="0"/>
                <a:cs typeface="Times New Roman" panose="02020603050405020304" pitchFamily="18" charset="0"/>
              </a:endParaRPr>
            </a:p>
          </p:txBody>
        </p:sp>
        <p:sp>
          <p:nvSpPr>
            <p:cNvPr id="13" name="Retângulo: Cantos Arredondados 12">
              <a:extLst>
                <a:ext uri="{FF2B5EF4-FFF2-40B4-BE49-F238E27FC236}">
                  <a16:creationId xmlns:a16="http://schemas.microsoft.com/office/drawing/2014/main" id="{2FB8A483-E322-41D6-AA8D-CEC01189067C}"/>
                </a:ext>
              </a:extLst>
            </p:cNvPr>
            <p:cNvSpPr/>
            <p:nvPr/>
          </p:nvSpPr>
          <p:spPr>
            <a:xfrm>
              <a:off x="4182387" y="1868556"/>
              <a:ext cx="1733550" cy="552450"/>
            </a:xfrm>
            <a:prstGeom prst="round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GB" sz="900">
                  <a:effectLst/>
                  <a:ea typeface="Calibri" panose="020F0502020204030204" pitchFamily="34" charset="0"/>
                  <a:cs typeface="Times New Roman" panose="02020603050405020304" pitchFamily="18" charset="0"/>
                </a:rPr>
                <a:t>Which can benefit from a good match for the attractiveness of their education.</a:t>
              </a:r>
              <a:endParaRPr lang="pt-PT" sz="1200">
                <a:effectLst/>
                <a:ea typeface="Calibri" panose="020F0502020204030204" pitchFamily="34" charset="0"/>
                <a:cs typeface="Times New Roman" panose="02020603050405020304" pitchFamily="18" charset="0"/>
              </a:endParaRPr>
            </a:p>
          </p:txBody>
        </p:sp>
        <p:sp>
          <p:nvSpPr>
            <p:cNvPr id="14" name="Retângulo: Cantos Arredondados 13">
              <a:extLst>
                <a:ext uri="{FF2B5EF4-FFF2-40B4-BE49-F238E27FC236}">
                  <a16:creationId xmlns:a16="http://schemas.microsoft.com/office/drawing/2014/main" id="{C1EB2BFF-3286-42C1-AB2C-3713FFC32231}"/>
                </a:ext>
              </a:extLst>
            </p:cNvPr>
            <p:cNvSpPr/>
            <p:nvPr/>
          </p:nvSpPr>
          <p:spPr>
            <a:xfrm>
              <a:off x="0" y="1296062"/>
              <a:ext cx="1733550" cy="552450"/>
            </a:xfrm>
            <a:prstGeom prst="roundRect">
              <a:avLst/>
            </a:prstGeom>
            <a:ln>
              <a:solidFill>
                <a:srgbClr val="66FFCC"/>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GB" sz="900" dirty="0">
                  <a:effectLst/>
                  <a:ea typeface="Calibri" panose="020F0502020204030204" pitchFamily="34" charset="0"/>
                  <a:cs typeface="Times New Roman" panose="02020603050405020304" pitchFamily="18" charset="0"/>
                </a:rPr>
                <a:t>A good match increases their job opportunities on the labour market.</a:t>
              </a:r>
              <a:endParaRPr lang="pt-PT" sz="1200" dirty="0">
                <a:effectLst/>
                <a:ea typeface="Calibri" panose="020F0502020204030204" pitchFamily="34" charset="0"/>
                <a:cs typeface="Times New Roman" panose="02020603050405020304" pitchFamily="18" charset="0"/>
              </a:endParaRPr>
            </a:p>
          </p:txBody>
        </p:sp>
      </p:grpSp>
      <p:sp>
        <p:nvSpPr>
          <p:cNvPr id="11" name="Content Placeholder 2">
            <a:extLst>
              <a:ext uri="{FF2B5EF4-FFF2-40B4-BE49-F238E27FC236}">
                <a16:creationId xmlns:a16="http://schemas.microsoft.com/office/drawing/2014/main" id="{106A5F1A-6FC6-4962-B434-35C5312B705C}"/>
              </a:ext>
            </a:extLst>
          </p:cNvPr>
          <p:cNvSpPr>
            <a:spLocks noGrp="1"/>
          </p:cNvSpPr>
          <p:nvPr/>
        </p:nvSpPr>
        <p:spPr>
          <a:xfrm>
            <a:off x="6319083" y="1801458"/>
            <a:ext cx="5343525" cy="6900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GB" sz="1800" dirty="0">
                <a:solidFill>
                  <a:schemeClr val="bg2">
                    <a:lumMod val="50000"/>
                  </a:schemeClr>
                </a:solidFill>
              </a:rPr>
              <a:t>A good match between supply and demand is important for all actors involved:</a:t>
            </a:r>
          </a:p>
        </p:txBody>
      </p:sp>
      <p:sp>
        <p:nvSpPr>
          <p:cNvPr id="15" name="Content Placeholder 2">
            <a:extLst>
              <a:ext uri="{FF2B5EF4-FFF2-40B4-BE49-F238E27FC236}">
                <a16:creationId xmlns:a16="http://schemas.microsoft.com/office/drawing/2014/main" id="{35A1F8C2-610A-4510-87AA-7803E5A93139}"/>
              </a:ext>
            </a:extLst>
          </p:cNvPr>
          <p:cNvSpPr>
            <a:spLocks noGrp="1"/>
          </p:cNvSpPr>
          <p:nvPr/>
        </p:nvSpPr>
        <p:spPr>
          <a:xfrm>
            <a:off x="695971" y="1114613"/>
            <a:ext cx="10276829" cy="4018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2200" dirty="0">
                <a:solidFill>
                  <a:srgbClr val="CC0066"/>
                </a:solidFill>
              </a:rPr>
              <a:t>Why are soft skills important?</a:t>
            </a:r>
            <a:endParaRPr lang="en-GB" sz="1800" dirty="0">
              <a:solidFill>
                <a:schemeClr val="bg2">
                  <a:lumMod val="50000"/>
                </a:schemeClr>
              </a:solidFill>
            </a:endParaRPr>
          </a:p>
        </p:txBody>
      </p:sp>
      <p:sp>
        <p:nvSpPr>
          <p:cNvPr id="16" name="CaixaDeTexto 15">
            <a:extLst>
              <a:ext uri="{FF2B5EF4-FFF2-40B4-BE49-F238E27FC236}">
                <a16:creationId xmlns:a16="http://schemas.microsoft.com/office/drawing/2014/main" id="{5EEC6484-1108-4F3A-922D-550AF87F9D0E}"/>
              </a:ext>
            </a:extLst>
          </p:cNvPr>
          <p:cNvSpPr txBox="1"/>
          <p:nvPr/>
        </p:nvSpPr>
        <p:spPr>
          <a:xfrm>
            <a:off x="343269" y="6627168"/>
            <a:ext cx="11505461" cy="230832"/>
          </a:xfrm>
          <a:prstGeom prst="rect">
            <a:avLst/>
          </a:prstGeom>
          <a:solidFill>
            <a:srgbClr val="FFC000"/>
          </a:solidFill>
        </p:spPr>
        <p:txBody>
          <a:bodyPr wrap="square" rtlCol="0">
            <a:spAutoFit/>
          </a:bodyPr>
          <a:lstStyle/>
          <a:p>
            <a:r>
              <a:rPr lang="en-GB" sz="900" b="1" dirty="0"/>
              <a:t>*</a:t>
            </a:r>
            <a:r>
              <a:rPr lang="en-GB" sz="900" dirty="0"/>
              <a:t> </a:t>
            </a:r>
            <a:r>
              <a:rPr lang="en-US" sz="900" dirty="0"/>
              <a:t>VET_GPS partnership. (2019). </a:t>
            </a:r>
            <a:r>
              <a:rPr lang="en-US" sz="900" i="1" dirty="0"/>
              <a:t>Quality Framework for the cooperation in VET System. </a:t>
            </a:r>
            <a:r>
              <a:rPr lang="en-US" sz="900" dirty="0"/>
              <a:t>Available </a:t>
            </a:r>
            <a:r>
              <a:rPr lang="en-US" sz="900" dirty="0">
                <a:hlinkClick r:id="rId3"/>
              </a:rPr>
              <a:t>here </a:t>
            </a:r>
            <a:r>
              <a:rPr lang="en-US" sz="900" dirty="0"/>
              <a:t>.</a:t>
            </a:r>
          </a:p>
        </p:txBody>
      </p:sp>
    </p:spTree>
    <p:extLst>
      <p:ext uri="{BB962C8B-B14F-4D97-AF65-F5344CB8AC3E}">
        <p14:creationId xmlns:p14="http://schemas.microsoft.com/office/powerpoint/2010/main" val="3006283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Introduction</a:t>
            </a:r>
          </a:p>
        </p:txBody>
      </p:sp>
      <p:sp>
        <p:nvSpPr>
          <p:cNvPr id="15" name="Content Placeholder 2">
            <a:extLst>
              <a:ext uri="{FF2B5EF4-FFF2-40B4-BE49-F238E27FC236}">
                <a16:creationId xmlns:a16="http://schemas.microsoft.com/office/drawing/2014/main" id="{35A1F8C2-610A-4510-87AA-7803E5A93139}"/>
              </a:ext>
            </a:extLst>
          </p:cNvPr>
          <p:cNvSpPr>
            <a:spLocks noGrp="1"/>
          </p:cNvSpPr>
          <p:nvPr/>
        </p:nvSpPr>
        <p:spPr>
          <a:xfrm>
            <a:off x="695971" y="1114613"/>
            <a:ext cx="10276829" cy="4018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2200" dirty="0">
                <a:solidFill>
                  <a:srgbClr val="CC0066"/>
                </a:solidFill>
              </a:rPr>
              <a:t>Why look at Vocational Education and Training?</a:t>
            </a:r>
            <a:endParaRPr lang="en-GB" sz="1800" dirty="0">
              <a:solidFill>
                <a:schemeClr val="bg2">
                  <a:lumMod val="50000"/>
                </a:schemeClr>
              </a:solidFill>
            </a:endParaRPr>
          </a:p>
        </p:txBody>
      </p:sp>
      <p:graphicFrame>
        <p:nvGraphicFramePr>
          <p:cNvPr id="2" name="Diagrama 1">
            <a:extLst>
              <a:ext uri="{FF2B5EF4-FFF2-40B4-BE49-F238E27FC236}">
                <a16:creationId xmlns:a16="http://schemas.microsoft.com/office/drawing/2014/main" id="{B6EB5870-3D8F-4FD7-AAB7-906F29F07779}"/>
              </a:ext>
            </a:extLst>
          </p:cNvPr>
          <p:cNvGraphicFramePr/>
          <p:nvPr>
            <p:extLst>
              <p:ext uri="{D42A27DB-BD31-4B8C-83A1-F6EECF244321}">
                <p14:modId xmlns:p14="http://schemas.microsoft.com/office/powerpoint/2010/main" val="2370927614"/>
              </p:ext>
            </p:extLst>
          </p:nvPr>
        </p:nvGraphicFramePr>
        <p:xfrm>
          <a:off x="1037328" y="1743918"/>
          <a:ext cx="10117341" cy="4440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CaixaDeTexto 15">
            <a:extLst>
              <a:ext uri="{FF2B5EF4-FFF2-40B4-BE49-F238E27FC236}">
                <a16:creationId xmlns:a16="http://schemas.microsoft.com/office/drawing/2014/main" id="{881C3449-1A3A-42E9-B186-DF6E559488F9}"/>
              </a:ext>
            </a:extLst>
          </p:cNvPr>
          <p:cNvSpPr txBox="1"/>
          <p:nvPr/>
        </p:nvSpPr>
        <p:spPr>
          <a:xfrm>
            <a:off x="343269" y="6488668"/>
            <a:ext cx="11505461" cy="369332"/>
          </a:xfrm>
          <a:prstGeom prst="rect">
            <a:avLst/>
          </a:prstGeom>
          <a:solidFill>
            <a:srgbClr val="FFC000"/>
          </a:solidFill>
        </p:spPr>
        <p:txBody>
          <a:bodyPr wrap="square" rtlCol="0">
            <a:spAutoFit/>
          </a:bodyPr>
          <a:lstStyle/>
          <a:p>
            <a:r>
              <a:rPr lang="en-GB" sz="900" b="1" dirty="0"/>
              <a:t>*</a:t>
            </a:r>
            <a:r>
              <a:rPr lang="en-GB" sz="900" dirty="0"/>
              <a:t> </a:t>
            </a:r>
            <a:r>
              <a:rPr lang="en-US" sz="900" dirty="0"/>
              <a:t>VET_GPS partnership. (2019). </a:t>
            </a:r>
            <a:r>
              <a:rPr lang="en-US" sz="900" i="1" dirty="0"/>
              <a:t>Quality Framework for the cooperation in VET System. </a:t>
            </a:r>
            <a:r>
              <a:rPr lang="en-US" sz="900" dirty="0"/>
              <a:t>Available </a:t>
            </a:r>
            <a:r>
              <a:rPr lang="en-US" sz="900" dirty="0">
                <a:hlinkClick r:id="rId7"/>
              </a:rPr>
              <a:t>here </a:t>
            </a:r>
            <a:r>
              <a:rPr lang="en-US" sz="900" dirty="0"/>
              <a:t>.</a:t>
            </a:r>
          </a:p>
          <a:p>
            <a:r>
              <a:rPr lang="en-US" sz="900" dirty="0"/>
              <a:t>** </a:t>
            </a:r>
            <a:r>
              <a:rPr lang="en-GB" sz="900" dirty="0"/>
              <a:t>European Union. (2018). Mapping of VET graduate tracking measures in EU Member States - Final Report. Accessed on 15</a:t>
            </a:r>
            <a:r>
              <a:rPr lang="en-GB" sz="900" baseline="30000" dirty="0"/>
              <a:t>th</a:t>
            </a:r>
            <a:r>
              <a:rPr lang="en-GB" sz="900" dirty="0"/>
              <a:t> of March 2019, available </a:t>
            </a:r>
            <a:r>
              <a:rPr lang="en-GB" sz="900" u="sng" dirty="0">
                <a:hlinkClick r:id="rId8"/>
              </a:rPr>
              <a:t>here</a:t>
            </a:r>
            <a:r>
              <a:rPr lang="en-GB" sz="900" dirty="0"/>
              <a:t>.</a:t>
            </a:r>
            <a:endParaRPr lang="en-US" sz="900" dirty="0"/>
          </a:p>
        </p:txBody>
      </p:sp>
    </p:spTree>
    <p:extLst>
      <p:ext uri="{BB962C8B-B14F-4D97-AF65-F5344CB8AC3E}">
        <p14:creationId xmlns:p14="http://schemas.microsoft.com/office/powerpoint/2010/main" val="4288778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Introduction</a:t>
            </a:r>
          </a:p>
        </p:txBody>
      </p:sp>
      <p:sp>
        <p:nvSpPr>
          <p:cNvPr id="16" name="CaixaDeTexto 15">
            <a:extLst>
              <a:ext uri="{FF2B5EF4-FFF2-40B4-BE49-F238E27FC236}">
                <a16:creationId xmlns:a16="http://schemas.microsoft.com/office/drawing/2014/main" id="{881C3449-1A3A-42E9-B186-DF6E559488F9}"/>
              </a:ext>
            </a:extLst>
          </p:cNvPr>
          <p:cNvSpPr txBox="1"/>
          <p:nvPr/>
        </p:nvSpPr>
        <p:spPr>
          <a:xfrm>
            <a:off x="343269" y="6488668"/>
            <a:ext cx="11505461" cy="369332"/>
          </a:xfrm>
          <a:prstGeom prst="rect">
            <a:avLst/>
          </a:prstGeom>
          <a:solidFill>
            <a:srgbClr val="FFC000"/>
          </a:solidFill>
        </p:spPr>
        <p:txBody>
          <a:bodyPr wrap="square" rtlCol="0">
            <a:spAutoFit/>
          </a:bodyPr>
          <a:lstStyle/>
          <a:p>
            <a:r>
              <a:rPr lang="en-GB" sz="900" b="1" dirty="0"/>
              <a:t>*</a:t>
            </a:r>
            <a:r>
              <a:rPr lang="en-GB" sz="900" dirty="0"/>
              <a:t> </a:t>
            </a:r>
            <a:r>
              <a:rPr lang="en-US" sz="900" dirty="0"/>
              <a:t>VET_GPS partnership. (2019). </a:t>
            </a:r>
            <a:r>
              <a:rPr lang="en-US" sz="900" i="1" dirty="0"/>
              <a:t>Quality Framework for the cooperation in VET System. </a:t>
            </a:r>
            <a:r>
              <a:rPr lang="en-US" sz="900" dirty="0"/>
              <a:t>Available </a:t>
            </a:r>
            <a:r>
              <a:rPr lang="en-US" sz="900" dirty="0">
                <a:hlinkClick r:id="rId2"/>
              </a:rPr>
              <a:t>here </a:t>
            </a:r>
            <a:r>
              <a:rPr lang="en-US" sz="900" dirty="0"/>
              <a:t>.</a:t>
            </a:r>
          </a:p>
          <a:p>
            <a:r>
              <a:rPr lang="en-US" sz="900" dirty="0"/>
              <a:t>** </a:t>
            </a:r>
            <a:r>
              <a:rPr lang="en-GB" sz="900" dirty="0"/>
              <a:t>Organisation for Economic Co-operation and Development. (2011). OECD reviews of vocational education and training – Pointers for policy development. Accessed on 10</a:t>
            </a:r>
            <a:r>
              <a:rPr lang="en-GB" sz="900" baseline="30000" dirty="0"/>
              <a:t>th</a:t>
            </a:r>
            <a:r>
              <a:rPr lang="en-GB" sz="900" dirty="0"/>
              <a:t> April 2019, available </a:t>
            </a:r>
            <a:r>
              <a:rPr lang="en-GB" sz="900" u="sng" dirty="0">
                <a:hlinkClick r:id="rId3"/>
              </a:rPr>
              <a:t>here</a:t>
            </a:r>
            <a:r>
              <a:rPr lang="en-GB" sz="900" dirty="0"/>
              <a:t>. </a:t>
            </a:r>
            <a:endParaRPr lang="en-US" sz="900" dirty="0"/>
          </a:p>
        </p:txBody>
      </p:sp>
      <p:sp>
        <p:nvSpPr>
          <p:cNvPr id="6" name="Content Placeholder 2">
            <a:extLst>
              <a:ext uri="{FF2B5EF4-FFF2-40B4-BE49-F238E27FC236}">
                <a16:creationId xmlns:a16="http://schemas.microsoft.com/office/drawing/2014/main" id="{DB98B5F5-3EEF-4B6B-B6D9-DAB214C9E3D7}"/>
              </a:ext>
            </a:extLst>
          </p:cNvPr>
          <p:cNvSpPr>
            <a:spLocks noGrp="1"/>
          </p:cNvSpPr>
          <p:nvPr/>
        </p:nvSpPr>
        <p:spPr>
          <a:xfrm>
            <a:off x="838200" y="1105036"/>
            <a:ext cx="10448278" cy="6506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2000" dirty="0">
                <a:solidFill>
                  <a:schemeClr val="bg2">
                    <a:lumMod val="50000"/>
                  </a:schemeClr>
                </a:solidFill>
              </a:rPr>
              <a:t>The </a:t>
            </a:r>
            <a:r>
              <a:rPr lang="en-US" sz="2000" dirty="0">
                <a:solidFill>
                  <a:schemeClr val="bg2">
                    <a:lumMod val="50000"/>
                  </a:schemeClr>
                </a:solidFill>
              </a:rPr>
              <a:t>OECD** carried out an analysis on the need of VET education in Europe answering to two main questions:</a:t>
            </a:r>
            <a:endParaRPr lang="en-GB" sz="2000" dirty="0">
              <a:solidFill>
                <a:schemeClr val="bg2">
                  <a:lumMod val="50000"/>
                </a:schemeClr>
              </a:solidFill>
            </a:endParaRPr>
          </a:p>
        </p:txBody>
      </p:sp>
      <p:graphicFrame>
        <p:nvGraphicFramePr>
          <p:cNvPr id="3" name="Diagrama 2">
            <a:extLst>
              <a:ext uri="{FF2B5EF4-FFF2-40B4-BE49-F238E27FC236}">
                <a16:creationId xmlns:a16="http://schemas.microsoft.com/office/drawing/2014/main" id="{8278FBA9-57B5-4BB0-B8A0-A687CE9D157D}"/>
              </a:ext>
            </a:extLst>
          </p:cNvPr>
          <p:cNvGraphicFramePr/>
          <p:nvPr>
            <p:extLst>
              <p:ext uri="{D42A27DB-BD31-4B8C-83A1-F6EECF244321}">
                <p14:modId xmlns:p14="http://schemas.microsoft.com/office/powerpoint/2010/main" val="468668775"/>
              </p:ext>
            </p:extLst>
          </p:nvPr>
        </p:nvGraphicFramePr>
        <p:xfrm>
          <a:off x="1394046" y="1836363"/>
          <a:ext cx="9153451" cy="38310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3084646"/>
      </p:ext>
    </p:extLst>
  </p:cSld>
  <p:clrMapOvr>
    <a:masterClrMapping/>
  </p:clrMapOvr>
</p:sld>
</file>

<file path=ppt/theme/theme1.xml><?xml version="1.0" encoding="utf-8"?>
<a:theme xmlns:a="http://schemas.openxmlformats.org/drawingml/2006/main" name="Office Theme">
  <a:themeElements>
    <a:clrScheme name="Yellow">
      <a:dk1>
        <a:srgbClr val="000000"/>
      </a:dk1>
      <a:lt1>
        <a:srgbClr val="FFFFFF"/>
      </a:lt1>
      <a:dk2>
        <a:srgbClr val="44546A"/>
      </a:dk2>
      <a:lt2>
        <a:srgbClr val="E7E6E6"/>
      </a:lt2>
      <a:accent1>
        <a:srgbClr val="FFCC00"/>
      </a:accent1>
      <a:accent2>
        <a:srgbClr val="FF99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7DEDEB32-B01B-DE45-A318-DD3DFC9D2DAB}" vid="{9C5774EA-1990-B341-A49F-FDF5BA42B2BD}"/>
    </a:ext>
  </a:extLst>
</a:theme>
</file>

<file path=ppt/theme/theme2.xml><?xml version="1.0" encoding="utf-8"?>
<a:theme xmlns:a="http://schemas.openxmlformats.org/drawingml/2006/main" name="Modelo de apresentaçã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965C9AF6FA80C4CB4CCC6C4E0B2A246" ma:contentTypeVersion="13" ma:contentTypeDescription="Criar um novo documento." ma:contentTypeScope="" ma:versionID="68159437ec80a6fef6d7167d90bf64a8">
  <xsd:schema xmlns:xsd="http://www.w3.org/2001/XMLSchema" xmlns:xs="http://www.w3.org/2001/XMLSchema" xmlns:p="http://schemas.microsoft.com/office/2006/metadata/properties" xmlns:ns1="http://schemas.microsoft.com/sharepoint/v3" xmlns:ns3="f3063619-41f6-4080-8ab9-6c82a8763748" xmlns:ns4="a104bec8-6447-4843-af54-06432bff9cde" targetNamespace="http://schemas.microsoft.com/office/2006/metadata/properties" ma:root="true" ma:fieldsID="33a4737fe61ffd17b75760dba52894d3" ns1:_="" ns3:_="" ns4:_="">
    <xsd:import namespace="http://schemas.microsoft.com/sharepoint/v3"/>
    <xsd:import namespace="f3063619-41f6-4080-8ab9-6c82a8763748"/>
    <xsd:import namespace="a104bec8-6447-4843-af54-06432bff9cd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1:_ip_UnifiedCompliancePolicyProperties" minOccurs="0"/>
                <xsd:element ref="ns1:_ip_UnifiedCompliancePolicyUIAction" minOccurs="0"/>
                <xsd:element ref="ns4:MediaServiceGenerationTime" minOccurs="0"/>
                <xsd:element ref="ns4:MediaServiceEventHashCode"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Propriedades da Política de Conformidade Unificada" ma:hidden="true" ma:internalName="_ip_UnifiedCompliancePolicyProperties">
      <xsd:simpleType>
        <xsd:restriction base="dms:Note"/>
      </xsd:simpleType>
    </xsd:element>
    <xsd:element name="_ip_UnifiedCompliancePolicyUIAction" ma:index="17" nillable="true" ma:displayName="Ação de IU da Política de Conformidade Unificada"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63619-41f6-4080-8ab9-6c82a8763748" elementFormDefault="qualified">
    <xsd:import namespace="http://schemas.microsoft.com/office/2006/documentManagement/types"/>
    <xsd:import namespace="http://schemas.microsoft.com/office/infopath/2007/PartnerControls"/>
    <xsd:element name="SharedWithUsers" ma:index="8" nillable="true" ma:displayName="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hes de Partilhado Com" ma:internalName="SharedWithDetails" ma:readOnly="true">
      <xsd:simpleType>
        <xsd:restriction base="dms:Note">
          <xsd:maxLength value="255"/>
        </xsd:restriction>
      </xsd:simpleType>
    </xsd:element>
    <xsd:element name="SharingHintHash" ma:index="10" nillable="true" ma:displayName="Hash de Sugestão de Partilha"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04bec8-6447-4843-af54-06432bff9cde"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5FCBD78E-A595-4F1F-B74F-94F13F91F2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3063619-41f6-4080-8ab9-6c82a8763748"/>
    <ds:schemaRef ds:uri="a104bec8-6447-4843-af54-06432bff9c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3D2AC6-B695-44AC-87F0-5A5A40367941}">
  <ds:schemaRefs>
    <ds:schemaRef ds:uri="http://schemas.microsoft.com/sharepoint/v3/contenttype/forms"/>
  </ds:schemaRefs>
</ds:datastoreItem>
</file>

<file path=customXml/itemProps3.xml><?xml version="1.0" encoding="utf-8"?>
<ds:datastoreItem xmlns:ds="http://schemas.openxmlformats.org/officeDocument/2006/customXml" ds:itemID="{C7A6FA44-6A5C-40BD-983D-7E551537E125}">
  <ds:schemaRefs>
    <ds:schemaRef ds:uri="http://schemas.openxmlformats.org/package/2006/metadata/core-properties"/>
    <ds:schemaRef ds:uri="http://purl.org/dc/elements/1.1/"/>
    <ds:schemaRef ds:uri="http://schemas.microsoft.com/office/2006/documentManagement/types"/>
    <ds:schemaRef ds:uri="http://purl.org/dc/dcmitype/"/>
    <ds:schemaRef ds:uri="http://schemas.microsoft.com/office/infopath/2007/PartnerControls"/>
    <ds:schemaRef ds:uri="http://purl.org/dc/terms/"/>
    <ds:schemaRef ds:uri="a104bec8-6447-4843-af54-06432bff9cde"/>
    <ds:schemaRef ds:uri="f3063619-41f6-4080-8ab9-6c82a8763748"/>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VET-GPS_powerpoint</Template>
  <TotalTime>2385</TotalTime>
  <Words>2024</Words>
  <Application>Microsoft Office PowerPoint</Application>
  <PresentationFormat>Ecrã Panorâmico</PresentationFormat>
  <Paragraphs>162</Paragraphs>
  <Slides>22</Slides>
  <Notes>0</Notes>
  <HiddenSlides>0</HiddenSlides>
  <MMClips>0</MMClips>
  <ScaleCrop>false</ScaleCrop>
  <HeadingPairs>
    <vt:vector size="6" baseType="variant">
      <vt:variant>
        <vt:lpstr>Tipos de letra usados</vt:lpstr>
      </vt:variant>
      <vt:variant>
        <vt:i4>4</vt:i4>
      </vt:variant>
      <vt:variant>
        <vt:lpstr>Tema</vt:lpstr>
      </vt:variant>
      <vt:variant>
        <vt:i4>2</vt:i4>
      </vt:variant>
      <vt:variant>
        <vt:lpstr>Títulos dos diapositivos</vt:lpstr>
      </vt:variant>
      <vt:variant>
        <vt:i4>22</vt:i4>
      </vt:variant>
    </vt:vector>
  </HeadingPairs>
  <TitlesOfParts>
    <vt:vector size="28" baseType="lpstr">
      <vt:lpstr>Arial</vt:lpstr>
      <vt:lpstr>Calibri</vt:lpstr>
      <vt:lpstr>Calibri Light</vt:lpstr>
      <vt:lpstr>Symbol</vt:lpstr>
      <vt:lpstr>Office Theme</vt:lpstr>
      <vt:lpstr>Modelo de apresentação personalizado</vt:lpstr>
      <vt:lpstr>Apresentação do PowerPoint</vt:lpstr>
      <vt:lpstr>Contextualisation of the unit</vt:lpstr>
      <vt:lpstr> Quality Framework for the Cooperation in VET System</vt:lpstr>
      <vt:lpstr>Quality Framework for the Cooperation in VET System</vt:lpstr>
      <vt:lpstr>Quality Framework for the Cooperation in VET System</vt:lpstr>
      <vt:lpstr> Introduction</vt:lpstr>
      <vt:lpstr>Introduction</vt:lpstr>
      <vt:lpstr>Introduction</vt:lpstr>
      <vt:lpstr>Introduction</vt:lpstr>
      <vt:lpstr> VET-Business Cooperation</vt:lpstr>
      <vt:lpstr>VET-Business Cooperation</vt:lpstr>
      <vt:lpstr>VET-Business Cooperation</vt:lpstr>
      <vt:lpstr>VET-Business Cooperation</vt:lpstr>
      <vt:lpstr> How to promote VET-Business cooperation?</vt:lpstr>
      <vt:lpstr>How to promote VET-Business cooperation?</vt:lpstr>
      <vt:lpstr>How to promote VET-Business cooperation?</vt:lpstr>
      <vt:lpstr> Which strategies, initiatives and practices exist?</vt:lpstr>
      <vt:lpstr>Which strategies, initiatives and practices exist?</vt:lpstr>
      <vt:lpstr>Final remarks</vt:lpstr>
      <vt:lpstr>Final remarks</vt:lpstr>
      <vt:lpstr>Final remarks</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Valentina Chanina</dc:creator>
  <cp:lastModifiedBy>Andreia Monteiro</cp:lastModifiedBy>
  <cp:revision>212</cp:revision>
  <dcterms:created xsi:type="dcterms:W3CDTF">2018-03-06T13:34:05Z</dcterms:created>
  <dcterms:modified xsi:type="dcterms:W3CDTF">2019-09-23T18:08:15Z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0x0101006965C9AF6FA80C4CB4CCC6C4E0B2A246</vt:lpwstr>
  </property>
</Properties>
</file>